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29" r:id="rId2"/>
    <p:sldId id="426" r:id="rId3"/>
    <p:sldId id="427" r:id="rId4"/>
    <p:sldId id="428" r:id="rId5"/>
    <p:sldId id="447" r:id="rId6"/>
    <p:sldId id="430" r:id="rId7"/>
    <p:sldId id="431" r:id="rId8"/>
    <p:sldId id="432" r:id="rId9"/>
    <p:sldId id="433" r:id="rId10"/>
    <p:sldId id="434" r:id="rId11"/>
    <p:sldId id="436" r:id="rId12"/>
    <p:sldId id="437" r:id="rId13"/>
    <p:sldId id="438" r:id="rId14"/>
    <p:sldId id="439" r:id="rId15"/>
    <p:sldId id="440" r:id="rId16"/>
    <p:sldId id="450" r:id="rId17"/>
    <p:sldId id="441" r:id="rId18"/>
    <p:sldId id="442" r:id="rId19"/>
    <p:sldId id="443" r:id="rId20"/>
    <p:sldId id="444" r:id="rId21"/>
    <p:sldId id="445" r:id="rId22"/>
    <p:sldId id="446" r:id="rId23"/>
    <p:sldId id="448" r:id="rId24"/>
    <p:sldId id="449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6" r:id="rId36"/>
    <p:sldId id="461" r:id="rId37"/>
    <p:sldId id="462" r:id="rId38"/>
    <p:sldId id="463" r:id="rId39"/>
    <p:sldId id="464" r:id="rId40"/>
    <p:sldId id="465" r:id="rId41"/>
    <p:sldId id="468" r:id="rId42"/>
    <p:sldId id="485" r:id="rId43"/>
    <p:sldId id="467" r:id="rId44"/>
    <p:sldId id="469" r:id="rId45"/>
    <p:sldId id="470" r:id="rId46"/>
    <p:sldId id="471" r:id="rId47"/>
    <p:sldId id="472" r:id="rId48"/>
    <p:sldId id="473" r:id="rId49"/>
    <p:sldId id="474" r:id="rId50"/>
    <p:sldId id="475" r:id="rId51"/>
    <p:sldId id="476" r:id="rId52"/>
    <p:sldId id="477" r:id="rId53"/>
    <p:sldId id="478" r:id="rId54"/>
    <p:sldId id="479" r:id="rId55"/>
    <p:sldId id="480" r:id="rId56"/>
    <p:sldId id="481" r:id="rId57"/>
    <p:sldId id="482" r:id="rId5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0066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3" autoAdjust="0"/>
    <p:restoredTop sz="55588" autoAdjust="0"/>
  </p:normalViewPr>
  <p:slideViewPr>
    <p:cSldViewPr>
      <p:cViewPr varScale="1">
        <p:scale>
          <a:sx n="51" d="100"/>
          <a:sy n="51" d="100"/>
        </p:scale>
        <p:origin x="23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3299-B23B-49F4-9D34-B5A158971ABB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DCC19-13E2-414A-BE0B-921C312E11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09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9CC42-E463-4BDE-8D03-BAACA8979562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B70E-866D-4944-9676-187849A85D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1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778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701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579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93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13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126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29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659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651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94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164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19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96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57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402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461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75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23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795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957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922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944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437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28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582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29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42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738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714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778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540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33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51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217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249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332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37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7094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215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39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2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087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903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41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3026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42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1320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43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5444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551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45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9726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236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47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6533059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1276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49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32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2328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50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5513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51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1839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52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366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53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8124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54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1293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55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9474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4121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95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6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49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26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8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649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70E-866D-4944-9676-187849A85DD8}" type="slidenum">
              <a:rPr lang="nl-NL" smtClean="0"/>
              <a:t>9</a:t>
            </a:fld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52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5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1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02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69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35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81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67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5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7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47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8F9E-8248-4CDB-9856-D6C211E53518}" type="datetimeFigureOut">
              <a:rPr lang="nl-NL" smtClean="0"/>
              <a:t>16-5-2015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0847-B11F-4976-ADB1-87C46C7186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39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-540568" y="799639"/>
            <a:ext cx="10369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geheimenissen van </a:t>
            </a:r>
          </a:p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(2)</a:t>
            </a:r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660233" y="6453336"/>
            <a:ext cx="2304256" cy="307777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000066"/>
                </a:solidFill>
              </a:rPr>
              <a:t>Studiedag 16 mei 2015 Urk</a:t>
            </a:r>
            <a:endParaRPr lang="nl-NL" sz="1400" b="1" dirty="0">
              <a:solidFill>
                <a:srgbClr val="000066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3888432" cy="29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37 Hij antwoordde en </a:t>
            </a:r>
            <a:r>
              <a:rPr lang="nl-NL" dirty="0" err="1">
                <a:solidFill>
                  <a:srgbClr val="000066"/>
                </a:solidFill>
              </a:rPr>
              <a:t>zeide</a:t>
            </a:r>
            <a:r>
              <a:rPr lang="nl-NL" dirty="0">
                <a:solidFill>
                  <a:srgbClr val="000066"/>
                </a:solidFill>
              </a:rPr>
              <a:t>: Die </a:t>
            </a:r>
            <a:r>
              <a:rPr lang="nl-NL" u="sng" dirty="0">
                <a:solidFill>
                  <a:srgbClr val="000066"/>
                </a:solidFill>
              </a:rPr>
              <a:t>het goede </a:t>
            </a:r>
            <a:r>
              <a:rPr lang="nl-NL" u="sng" dirty="0" smtClean="0">
                <a:solidFill>
                  <a:srgbClr val="000066"/>
                </a:solidFill>
              </a:rPr>
              <a:t>zaad</a:t>
            </a:r>
            <a:r>
              <a:rPr lang="nl-NL" dirty="0" smtClean="0">
                <a:solidFill>
                  <a:srgbClr val="000066"/>
                </a:solidFill>
              </a:rPr>
              <a:t> zaait</a:t>
            </a:r>
            <a:r>
              <a:rPr lang="nl-NL" dirty="0">
                <a:solidFill>
                  <a:srgbClr val="000066"/>
                </a:solidFill>
              </a:rPr>
              <a:t>, is de Zoon des mensen;</a:t>
            </a:r>
            <a:endParaRPr lang="nl-NL" u="sng" dirty="0">
              <a:solidFill>
                <a:srgbClr val="000066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547664" y="4221088"/>
            <a:ext cx="633670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woord van het Koninkrijk (:19)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38 de akker is de wereld; </a:t>
            </a:r>
            <a:endParaRPr lang="nl-NL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B2B2B2"/>
                </a:solidFill>
              </a:rPr>
              <a:t>het </a:t>
            </a:r>
            <a:r>
              <a:rPr lang="nl-NL" dirty="0">
                <a:solidFill>
                  <a:srgbClr val="B2B2B2"/>
                </a:solidFill>
              </a:rPr>
              <a:t>goede zaad, dat zijn </a:t>
            </a:r>
            <a:r>
              <a:rPr lang="nl-NL" dirty="0" smtClean="0">
                <a:solidFill>
                  <a:srgbClr val="B2B2B2"/>
                </a:solidFill>
              </a:rPr>
              <a:t>de kinderen </a:t>
            </a:r>
            <a:r>
              <a:rPr lang="nl-NL" dirty="0">
                <a:solidFill>
                  <a:srgbClr val="B2B2B2"/>
                </a:solidFill>
              </a:rPr>
              <a:t>van het Koninkrijk;</a:t>
            </a:r>
            <a:endParaRPr lang="nl-NL" u="sng" dirty="0">
              <a:solidFill>
                <a:srgbClr val="B2B2B2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1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38 de akker is de wereld; </a:t>
            </a:r>
            <a:endParaRPr lang="nl-NL" dirty="0" smtClean="0">
              <a:solidFill>
                <a:srgbClr val="B2B2B2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0066"/>
                </a:solidFill>
              </a:rPr>
              <a:t>het </a:t>
            </a:r>
            <a:r>
              <a:rPr lang="nl-NL" dirty="0">
                <a:solidFill>
                  <a:srgbClr val="000066"/>
                </a:solidFill>
              </a:rPr>
              <a:t>goede zaad, dat zijn </a:t>
            </a:r>
            <a:r>
              <a:rPr lang="nl-NL" dirty="0" smtClean="0">
                <a:solidFill>
                  <a:srgbClr val="000066"/>
                </a:solidFill>
              </a:rPr>
              <a:t>de kinderen </a:t>
            </a:r>
            <a:r>
              <a:rPr lang="nl-NL" dirty="0">
                <a:solidFill>
                  <a:srgbClr val="000066"/>
                </a:solidFill>
              </a:rPr>
              <a:t>van het Koninkrijk;</a:t>
            </a:r>
            <a:endParaRPr lang="nl-NL" u="sng" dirty="0">
              <a:solidFill>
                <a:srgbClr val="000066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0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38 de akker is de wereld; </a:t>
            </a:r>
            <a:endParaRPr lang="nl-NL" dirty="0" smtClean="0">
              <a:solidFill>
                <a:srgbClr val="B2B2B2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0066"/>
                </a:solidFill>
              </a:rPr>
              <a:t>het </a:t>
            </a:r>
            <a:r>
              <a:rPr lang="nl-NL" dirty="0">
                <a:solidFill>
                  <a:srgbClr val="000066"/>
                </a:solidFill>
              </a:rPr>
              <a:t>goede zaad, dat zijn </a:t>
            </a:r>
            <a:r>
              <a:rPr lang="nl-NL" dirty="0" smtClean="0">
                <a:solidFill>
                  <a:srgbClr val="000066"/>
                </a:solidFill>
              </a:rPr>
              <a:t>de kinderen </a:t>
            </a:r>
            <a:r>
              <a:rPr lang="nl-NL" dirty="0">
                <a:solidFill>
                  <a:srgbClr val="000066"/>
                </a:solidFill>
              </a:rPr>
              <a:t>van het Koninkrijk;</a:t>
            </a:r>
            <a:endParaRPr lang="nl-NL" u="sng" dirty="0">
              <a:solidFill>
                <a:srgbClr val="000066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28673" y="2564904"/>
            <a:ext cx="8235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 het onkruid zijn de kinderen van de boze;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vijand, die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gezaaid heeft, is de duivel; de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oogst is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voleinding der wereld; de maaiers zijn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engelen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1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74547"/>
            <a:ext cx="8443664" cy="2318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Mattheüs 13</a:t>
            </a:r>
          </a:p>
          <a:p>
            <a:pPr marL="0" indent="0">
              <a:buNone/>
            </a:pPr>
            <a:r>
              <a:rPr lang="nl-NL" dirty="0"/>
              <a:t>25 Doch terwijl de mensen sliepen, kwam zijn </a:t>
            </a:r>
            <a:r>
              <a:rPr lang="nl-NL" dirty="0" smtClean="0"/>
              <a:t>vijand en </a:t>
            </a:r>
            <a:r>
              <a:rPr lang="nl-NL" dirty="0"/>
              <a:t>zaaide er onkruid </a:t>
            </a:r>
            <a:r>
              <a:rPr lang="nl-NL" dirty="0" smtClean="0"/>
              <a:t> overheen</a:t>
            </a:r>
            <a:r>
              <a:rPr lang="nl-NL" dirty="0"/>
              <a:t>, midden tussen </a:t>
            </a:r>
            <a:r>
              <a:rPr lang="nl-NL" dirty="0" smtClean="0"/>
              <a:t>het koren</a:t>
            </a:r>
            <a:r>
              <a:rPr lang="nl-NL" dirty="0"/>
              <a:t>, en ging weg.</a:t>
            </a:r>
            <a:endParaRPr lang="nl-NL" u="sng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1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74547"/>
            <a:ext cx="8443664" cy="2318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B2B2B2"/>
                </a:solidFill>
              </a:rPr>
              <a:t>Mattheüs 13</a:t>
            </a:r>
          </a:p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25 Doch terwijl de mensen sliepen, kwam zijn </a:t>
            </a:r>
            <a:r>
              <a:rPr lang="nl-NL" dirty="0" smtClean="0">
                <a:solidFill>
                  <a:srgbClr val="B2B2B2"/>
                </a:solidFill>
              </a:rPr>
              <a:t>vijand en </a:t>
            </a:r>
            <a:r>
              <a:rPr lang="nl-NL" dirty="0">
                <a:solidFill>
                  <a:srgbClr val="B2B2B2"/>
                </a:solidFill>
              </a:rPr>
              <a:t>zaaide er onkruid </a:t>
            </a:r>
            <a:r>
              <a:rPr lang="nl-NL" dirty="0" smtClean="0">
                <a:solidFill>
                  <a:srgbClr val="B2B2B2"/>
                </a:solidFill>
              </a:rPr>
              <a:t> overheen</a:t>
            </a:r>
            <a:r>
              <a:rPr lang="nl-NL" dirty="0">
                <a:solidFill>
                  <a:srgbClr val="B2B2B2"/>
                </a:solidFill>
              </a:rPr>
              <a:t>, midden tussen </a:t>
            </a:r>
            <a:r>
              <a:rPr lang="nl-NL" dirty="0" smtClean="0">
                <a:solidFill>
                  <a:srgbClr val="B2B2B2"/>
                </a:solidFill>
              </a:rPr>
              <a:t>het koren</a:t>
            </a:r>
            <a:r>
              <a:rPr lang="nl-NL" dirty="0">
                <a:solidFill>
                  <a:srgbClr val="B2B2B2"/>
                </a:solidFill>
              </a:rPr>
              <a:t>, en ging weg.</a:t>
            </a:r>
            <a:endParaRPr lang="nl-NL" u="sng" dirty="0">
              <a:solidFill>
                <a:srgbClr val="B2B2B2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04800" y="2204864"/>
            <a:ext cx="8443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Toen het graan opkwam en vrucht zette,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kwam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het onkruid te voorschijn.</a:t>
            </a:r>
          </a:p>
        </p:txBody>
      </p:sp>
    </p:spTree>
    <p:extLst>
      <p:ext uri="{BB962C8B-B14F-4D97-AF65-F5344CB8AC3E}">
        <p14:creationId xmlns:p14="http://schemas.microsoft.com/office/powerpoint/2010/main" val="5398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74547"/>
            <a:ext cx="8443664" cy="2318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B2B2B2"/>
                </a:solidFill>
              </a:rPr>
              <a:t>Mattheüs 13</a:t>
            </a:r>
          </a:p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25 Doch terwijl de mensen sliepen, kwam zijn </a:t>
            </a:r>
            <a:r>
              <a:rPr lang="nl-NL" dirty="0" smtClean="0">
                <a:solidFill>
                  <a:srgbClr val="B2B2B2"/>
                </a:solidFill>
              </a:rPr>
              <a:t>vijand en </a:t>
            </a:r>
            <a:r>
              <a:rPr lang="nl-NL" dirty="0">
                <a:solidFill>
                  <a:srgbClr val="B2B2B2"/>
                </a:solidFill>
              </a:rPr>
              <a:t>zaaide er onkruid </a:t>
            </a:r>
            <a:r>
              <a:rPr lang="nl-NL" dirty="0" smtClean="0">
                <a:solidFill>
                  <a:srgbClr val="B2B2B2"/>
                </a:solidFill>
              </a:rPr>
              <a:t> overheen</a:t>
            </a:r>
            <a:r>
              <a:rPr lang="nl-NL" dirty="0">
                <a:solidFill>
                  <a:srgbClr val="B2B2B2"/>
                </a:solidFill>
              </a:rPr>
              <a:t>, midden tussen </a:t>
            </a:r>
            <a:r>
              <a:rPr lang="nl-NL" dirty="0" smtClean="0">
                <a:solidFill>
                  <a:srgbClr val="B2B2B2"/>
                </a:solidFill>
              </a:rPr>
              <a:t>het koren</a:t>
            </a:r>
            <a:r>
              <a:rPr lang="nl-NL" dirty="0">
                <a:solidFill>
                  <a:srgbClr val="B2B2B2"/>
                </a:solidFill>
              </a:rPr>
              <a:t>, en ging weg.</a:t>
            </a:r>
            <a:endParaRPr lang="nl-NL" u="sng" dirty="0">
              <a:solidFill>
                <a:srgbClr val="B2B2B2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04800" y="2204864"/>
            <a:ext cx="8443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Toen het graan opkwam en vrucht zette,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kwam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het onkruid te voorschijn.</a:t>
            </a:r>
          </a:p>
        </p:txBody>
      </p:sp>
      <p:sp>
        <p:nvSpPr>
          <p:cNvPr id="4" name="Rechthoek 3"/>
          <p:cNvSpPr/>
          <p:nvPr/>
        </p:nvSpPr>
        <p:spPr>
          <a:xfrm>
            <a:off x="304800" y="4293096"/>
            <a:ext cx="8576992" cy="22467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Timotheüs 3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(…) met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liefde voor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genot dan voor God,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die met een </a:t>
            </a:r>
            <a:r>
              <a:rPr lang="nl-NL" sz="2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schijn van godsvrucht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kracht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daarvan verloochend hebben…...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 het onkruid zijn de kinderen van de boze;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vijand, die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gezaaid heeft, is de duivel; de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oogst is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voleinding der wereld; de maaiers zijn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engelen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6" y="4293096"/>
            <a:ext cx="7147104" cy="11134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41811"/>
            <a:ext cx="7011888" cy="11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Zoals nu het onkruid verzameld wordt en met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vuur verbrand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zo zal het gaan bij de voleinding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wereld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8" y="4389710"/>
            <a:ext cx="4555232" cy="11550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7" y="5544739"/>
            <a:ext cx="6132675" cy="11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 De Zoon des mensen zal zijn engelen uitzenden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zullen uit zijn Koninkrijk verzamelen al wat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zonde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verleidt en hen, die de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ongerechtigheid bedrijven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57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404664"/>
            <a:ext cx="180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Zaaier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72444" y="1412776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Onkruid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2444" y="1972581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Mosterdzaad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2444" y="2552548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Zuurdesem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72444" y="3717032"/>
            <a:ext cx="383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Schat in de akker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72444" y="4271030"/>
            <a:ext cx="1557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Parel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72444" y="4874967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Visnet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2444" y="5877272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Schriftgeleerde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771800" y="253676"/>
            <a:ext cx="606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sprak tot hen vele dingen  door gelijkenissen, zeggende:….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74337" y="1591107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andere gelijkenis…….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der hemelen is gelijk aan……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427984" y="3717032"/>
            <a:ext cx="4547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Wederom is het Koninkrijk der hemelen gelijk aan…..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134182" y="5877272"/>
            <a:ext cx="4841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Dáárom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…….   (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ivm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voorgaande)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51520" y="3607332"/>
            <a:ext cx="8586108" cy="18216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251520" y="5733256"/>
            <a:ext cx="8586108" cy="10981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272444" y="1433392"/>
            <a:ext cx="8575646" cy="19260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251520" y="177288"/>
            <a:ext cx="8575646" cy="9930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26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 animBg="1"/>
      <p:bldP spid="20" grpId="0" animBg="1"/>
      <p:bldP spid="21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 en zij zullen hen in de vurige oven werpen;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 zal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geween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zijn en het tandengeknars.</a:t>
            </a:r>
          </a:p>
        </p:txBody>
      </p:sp>
    </p:spTree>
    <p:extLst>
      <p:ext uri="{BB962C8B-B14F-4D97-AF65-F5344CB8AC3E}">
        <p14:creationId xmlns:p14="http://schemas.microsoft.com/office/powerpoint/2010/main" val="36105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 en zij zullen hen in de vurige oven werpen;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 zal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geween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zijn en het tandengeknars.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04800" y="3861048"/>
            <a:ext cx="8579296" cy="22467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Handelingen 7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zij dit hoorden, sneed het hun door het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hart en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knersten de tanden tegen hem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Vergelijk: Ps.112:10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zullen de rechtvaardigen stralen als de zon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Koninkrijk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huns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Vaders. Wie oren heeft,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nl-NL" sz="30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hore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24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5536" y="2276872"/>
            <a:ext cx="8568952" cy="209288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Gelijkenis van het mosterdzaad</a:t>
            </a:r>
          </a:p>
        </p:txBody>
      </p:sp>
    </p:spTree>
    <p:extLst>
      <p:ext uri="{BB962C8B-B14F-4D97-AF65-F5344CB8AC3E}">
        <p14:creationId xmlns:p14="http://schemas.microsoft.com/office/powerpoint/2010/main" val="26387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</a:t>
            </a:r>
            <a:r>
              <a:rPr lang="nl-NL" sz="30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 een gelijkenis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hield Hij hun voor en Hij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der hemelen is gelijk aan een mosterdzaadje,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iemand nam en in zijn akker zaaide.</a:t>
            </a:r>
          </a:p>
        </p:txBody>
      </p:sp>
    </p:spTree>
    <p:extLst>
      <p:ext uri="{BB962C8B-B14F-4D97-AF65-F5344CB8AC3E}">
        <p14:creationId xmlns:p14="http://schemas.microsoft.com/office/powerpoint/2010/main" val="40530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</a:t>
            </a:r>
            <a:r>
              <a:rPr lang="nl-NL" sz="30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 een gelijkenis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hield Hij hun voor en Hij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der hemelen is gelijk aan een mosterdzaadje,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iemand nam en in zijn akker zaaide.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478496" y="4797152"/>
            <a:ext cx="310161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vers 24 en 33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Nog een gelijkenis hield Hij hun voor en Hij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der hemelen is gelijk aan een mosterdzaadje,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iemand nam en in zijn akker zaaide.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9" y="4362892"/>
            <a:ext cx="6743860" cy="11239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2" y="5510072"/>
            <a:ext cx="6311812" cy="11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Nog een gelijkenis hield Hij hun voor en Hij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der hemelen is gelijk aan een mosterdzaadje,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iemand nam en in zijn akker zaaide.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763688" y="4941168"/>
            <a:ext cx="590465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klein: ongeveer 0,5 - 1 mm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95536" y="476672"/>
            <a:ext cx="8451836" cy="35394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Mattheüs 17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(…) Want voorwaar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Ik zeg u, indien gij een geloof hebt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een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mosterdzaad, zult gij tot deze berg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zeggen: Verplaats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vanhier daarheen en hij zal zich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verplaatsen en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niets zal u onmogelijk zijn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vergelijk: Luk.17:6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Nog een gelijkenis hield Hij hun voor en Hij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der hemelen is gelijk aan een mosterdzaadje,</a:t>
            </a:r>
          </a:p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</a:t>
            </a:r>
            <a:r>
              <a:rPr lang="nl-NL" sz="30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iemand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nam en in zijn akker zaaide.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93094"/>
            <a:ext cx="4752529" cy="12499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5280746"/>
            <a:ext cx="1826548" cy="12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404664"/>
            <a:ext cx="180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Zaaier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72444" y="1412776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Onkruid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2444" y="1972581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Mosterdzaad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2444" y="2552548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Zuurdesem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72444" y="3717032"/>
            <a:ext cx="383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Schat in de akker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72444" y="4271030"/>
            <a:ext cx="1557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Parel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72444" y="4874967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Visnet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2444" y="5877272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Schriftgeleerde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134182" y="481978"/>
            <a:ext cx="606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Algemeen/neutraal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08431" y="1757137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Negatieve strekking: dat wat verkeerd gaat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121606" y="4055586"/>
            <a:ext cx="4547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Positieve strekking: dat wat God doet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108431" y="5877272"/>
            <a:ext cx="484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Algemeen/neutraal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72444" y="425231"/>
            <a:ext cx="849694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51520" y="1340768"/>
            <a:ext cx="8568952" cy="18971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257509" y="3608385"/>
            <a:ext cx="8562963" cy="18983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242157" y="5877163"/>
            <a:ext cx="8578316" cy="72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6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 animBg="1"/>
      <p:bldP spid="8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Nog een gelijkenis hield Hij hun voor en Hij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der hemelen is gelijk aan een mosterdzaadje,</a:t>
            </a:r>
          </a:p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iemand nam en </a:t>
            </a:r>
            <a:r>
              <a:rPr lang="nl-NL" sz="30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zijn akker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zaaide.</a:t>
            </a:r>
          </a:p>
        </p:txBody>
      </p:sp>
      <p:sp>
        <p:nvSpPr>
          <p:cNvPr id="3" name="Rechthoek 2"/>
          <p:cNvSpPr/>
          <p:nvPr/>
        </p:nvSpPr>
        <p:spPr>
          <a:xfrm>
            <a:off x="1547664" y="4941168"/>
            <a:ext cx="6768752" cy="55399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vers 38: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akker is de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34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Het is wel het kleinste van alle zaden, maar als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volgroeid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is, is het groter dan de tuingewassen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 een boom, zodat de vogelen des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hemels in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takken kunnen nestelen.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8" y="4358058"/>
            <a:ext cx="4254971" cy="116880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4" y="4410084"/>
            <a:ext cx="3986489" cy="11599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9" y="5616500"/>
            <a:ext cx="4589896" cy="110309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25" y="5523567"/>
            <a:ext cx="1196030" cy="11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Het is wel het kleinste van alle zaden, maar als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volgroeid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is, is het groter dan de tuingewassen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 een boom, zodat de vogelen des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hemels in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takken kunnen nestelen.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69419"/>
            <a:ext cx="5616624" cy="31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Het is wel het kleinste van alle zaden, maar als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volgroeid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is, is het groter dan de tuingewassen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 een boom,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zodat de vogelen des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hemels in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takken kunnen nestelen.</a:t>
            </a:r>
          </a:p>
        </p:txBody>
      </p:sp>
    </p:spTree>
    <p:extLst>
      <p:ext uri="{BB962C8B-B14F-4D97-AF65-F5344CB8AC3E}">
        <p14:creationId xmlns:p14="http://schemas.microsoft.com/office/powerpoint/2010/main" val="14059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Het is wel het kleinste van alle zaden, maar als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volgroeid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is, is het groter dan de tuingewassen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 een boom, zodat </a:t>
            </a:r>
            <a:r>
              <a:rPr lang="nl-NL" sz="30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vogelen des </a:t>
            </a:r>
            <a:r>
              <a:rPr lang="nl-NL" sz="3000" u="sng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hemels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takken kunnen nestelen.</a:t>
            </a:r>
          </a:p>
        </p:txBody>
      </p:sp>
      <p:sp>
        <p:nvSpPr>
          <p:cNvPr id="6" name="Rechthoek 5"/>
          <p:cNvSpPr/>
          <p:nvPr/>
        </p:nvSpPr>
        <p:spPr>
          <a:xfrm>
            <a:off x="304800" y="4077072"/>
            <a:ext cx="8534871" cy="240065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 19: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een ieder, die het woord van het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Koninkrijk hoort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niet verstaat, komt </a:t>
            </a:r>
            <a:r>
              <a:rPr lang="nl-NL" sz="3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boze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rooft wat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hart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gezaaid is: dat is de langs de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weg gezaaide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3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Het is wel het kleinste van alle zaden, maar als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volgroeid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is, is het groter dan de tuingewassen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 een boom, zodat de vogelen des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hemels in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takken kunnen nestelen.</a:t>
            </a:r>
          </a:p>
        </p:txBody>
      </p:sp>
    </p:spTree>
    <p:extLst>
      <p:ext uri="{BB962C8B-B14F-4D97-AF65-F5344CB8AC3E}">
        <p14:creationId xmlns:p14="http://schemas.microsoft.com/office/powerpoint/2010/main" val="11335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74546"/>
            <a:ext cx="8443664" cy="2678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Daniël 4</a:t>
            </a:r>
          </a:p>
          <a:p>
            <a:pPr marL="0" indent="0">
              <a:buNone/>
            </a:pPr>
            <a:r>
              <a:rPr lang="nl-NL" dirty="0"/>
              <a:t>10 Wat de gezichten betreft, die mij op mijn </a:t>
            </a:r>
            <a:r>
              <a:rPr lang="nl-NL" dirty="0" smtClean="0"/>
              <a:t>legerstede voor </a:t>
            </a:r>
            <a:r>
              <a:rPr lang="nl-NL" dirty="0"/>
              <a:t>ogen kwamen, ik zag: er stond een </a:t>
            </a:r>
            <a:r>
              <a:rPr lang="nl-NL" dirty="0" smtClean="0"/>
              <a:t>boom midden </a:t>
            </a:r>
            <a:r>
              <a:rPr lang="nl-NL" dirty="0"/>
              <a:t>op de aarde, van grote hoogte;</a:t>
            </a:r>
            <a:endParaRPr lang="nl-NL" u="sng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8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74546"/>
            <a:ext cx="8443664" cy="2678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Daniël 4</a:t>
            </a:r>
          </a:p>
          <a:p>
            <a:pPr marL="0" indent="0">
              <a:buNone/>
            </a:pPr>
            <a:r>
              <a:rPr lang="nl-NL" dirty="0">
                <a:solidFill>
                  <a:srgbClr val="B2B2B2"/>
                </a:solidFill>
              </a:rPr>
              <a:t>10 Wat de gezichten betreft, die mij op mijn </a:t>
            </a:r>
            <a:r>
              <a:rPr lang="nl-NL" dirty="0" smtClean="0">
                <a:solidFill>
                  <a:srgbClr val="B2B2B2"/>
                </a:solidFill>
              </a:rPr>
              <a:t>legerstede voor </a:t>
            </a:r>
            <a:r>
              <a:rPr lang="nl-NL" dirty="0">
                <a:solidFill>
                  <a:srgbClr val="B2B2B2"/>
                </a:solidFill>
              </a:rPr>
              <a:t>ogen kwamen, ik zag: er stond een </a:t>
            </a:r>
            <a:r>
              <a:rPr lang="nl-NL" dirty="0" smtClean="0">
                <a:solidFill>
                  <a:srgbClr val="B2B2B2"/>
                </a:solidFill>
              </a:rPr>
              <a:t>boom midden </a:t>
            </a:r>
            <a:r>
              <a:rPr lang="nl-NL" dirty="0">
                <a:solidFill>
                  <a:srgbClr val="B2B2B2"/>
                </a:solidFill>
              </a:rPr>
              <a:t>op de aarde, van grote hoogte;</a:t>
            </a:r>
            <a:endParaRPr lang="nl-NL" u="sng" dirty="0">
              <a:solidFill>
                <a:srgbClr val="B2B2B2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04800" y="2708920"/>
            <a:ext cx="8443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Die boom was groot en sterk, zijn hoogte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reikte tot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de hemel, en hij was te zien tot aan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einde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gehele aarde;</a:t>
            </a:r>
          </a:p>
        </p:txBody>
      </p:sp>
    </p:spTree>
    <p:extLst>
      <p:ext uri="{BB962C8B-B14F-4D97-AF65-F5344CB8AC3E}">
        <p14:creationId xmlns:p14="http://schemas.microsoft.com/office/powerpoint/2010/main" val="12907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74546"/>
            <a:ext cx="8443664" cy="3758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Daniël 4</a:t>
            </a:r>
          </a:p>
          <a:p>
            <a:pPr marL="0" indent="0">
              <a:buNone/>
            </a:pPr>
            <a:r>
              <a:rPr lang="nl-NL" dirty="0"/>
              <a:t>12 Zijn loof was schoon en zijn vrucht zo </a:t>
            </a:r>
            <a:r>
              <a:rPr lang="nl-NL" dirty="0" smtClean="0"/>
              <a:t>overvloedig, dat </a:t>
            </a:r>
            <a:r>
              <a:rPr lang="nl-NL" dirty="0"/>
              <a:t>hij voedsel bood voor allen; onder hem </a:t>
            </a:r>
            <a:r>
              <a:rPr lang="nl-NL" dirty="0" smtClean="0"/>
              <a:t>zocht het </a:t>
            </a:r>
            <a:r>
              <a:rPr lang="nl-NL" dirty="0"/>
              <a:t>gedierte des </a:t>
            </a:r>
            <a:r>
              <a:rPr lang="nl-NL" dirty="0" err="1"/>
              <a:t>velds</a:t>
            </a:r>
            <a:r>
              <a:rPr lang="nl-NL" dirty="0"/>
              <a:t> schaduw en </a:t>
            </a:r>
            <a:r>
              <a:rPr lang="nl-NL" u="sng" dirty="0"/>
              <a:t>in zijn </a:t>
            </a:r>
            <a:r>
              <a:rPr lang="nl-NL" u="sng" dirty="0" smtClean="0"/>
              <a:t>takken nestelde </a:t>
            </a:r>
            <a:r>
              <a:rPr lang="nl-NL" u="sng" dirty="0"/>
              <a:t>het gevogelte des </a:t>
            </a:r>
            <a:r>
              <a:rPr lang="nl-NL" u="sng" dirty="0" smtClean="0"/>
              <a:t>hemels</a:t>
            </a:r>
            <a:r>
              <a:rPr lang="nl-NL" dirty="0" smtClean="0"/>
              <a:t> (…)</a:t>
            </a:r>
            <a:endParaRPr lang="nl-NL" u="sng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7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74546"/>
            <a:ext cx="8443664" cy="3758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Daniël 4</a:t>
            </a:r>
          </a:p>
          <a:p>
            <a:pPr marL="0" indent="0">
              <a:buNone/>
            </a:pPr>
            <a:r>
              <a:rPr lang="nl-NL" dirty="0"/>
              <a:t>12 Zijn loof was schoon en zijn vrucht zo </a:t>
            </a:r>
            <a:r>
              <a:rPr lang="nl-NL" dirty="0" smtClean="0"/>
              <a:t>overvloedig, dat </a:t>
            </a:r>
            <a:r>
              <a:rPr lang="nl-NL" dirty="0"/>
              <a:t>hij voedsel bood voor allen; onder hem </a:t>
            </a:r>
            <a:r>
              <a:rPr lang="nl-NL" dirty="0" smtClean="0"/>
              <a:t>zocht het </a:t>
            </a:r>
            <a:r>
              <a:rPr lang="nl-NL" dirty="0"/>
              <a:t>gedierte des </a:t>
            </a:r>
            <a:r>
              <a:rPr lang="nl-NL" dirty="0" err="1"/>
              <a:t>velds</a:t>
            </a:r>
            <a:r>
              <a:rPr lang="nl-NL" dirty="0"/>
              <a:t> schaduw en </a:t>
            </a:r>
            <a:r>
              <a:rPr lang="nl-NL" u="sng" dirty="0"/>
              <a:t>in zijn </a:t>
            </a:r>
            <a:r>
              <a:rPr lang="nl-NL" u="sng" dirty="0" smtClean="0"/>
              <a:t>takken nestelde </a:t>
            </a:r>
            <a:r>
              <a:rPr lang="nl-NL" u="sng" dirty="0"/>
              <a:t>het gevogelte des </a:t>
            </a:r>
            <a:r>
              <a:rPr lang="nl-NL" u="sng" dirty="0" smtClean="0"/>
              <a:t>hemels</a:t>
            </a:r>
            <a:r>
              <a:rPr lang="nl-NL" dirty="0" smtClean="0"/>
              <a:t> (…)</a:t>
            </a:r>
            <a:endParaRPr lang="nl-NL" u="sng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52400" y="3749457"/>
            <a:ext cx="8443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Openbaring 18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 Gevallen, gevallen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de grote ( stad) Babylon en zij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geworden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woonplaats van duivelen,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schuilplaats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alle onreine geesten en een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schuilplaats van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</a:t>
            </a:r>
            <a:r>
              <a:rPr lang="nl-NL" sz="2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onrein en verfoeid </a:t>
            </a:r>
            <a:r>
              <a:rPr lang="nl-NL" sz="28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gevogelte.</a:t>
            </a:r>
            <a:endParaRPr lang="nl-NL" sz="28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18448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827584" y="3780620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&lt;-------------------------------------------------&gt;</a:t>
            </a:r>
            <a:endParaRPr lang="nl-NL" sz="3000" b="1" dirty="0"/>
          </a:p>
        </p:txBody>
      </p:sp>
      <p:sp>
        <p:nvSpPr>
          <p:cNvPr id="13" name="Min 12"/>
          <p:cNvSpPr/>
          <p:nvPr/>
        </p:nvSpPr>
        <p:spPr>
          <a:xfrm>
            <a:off x="14151" y="3861048"/>
            <a:ext cx="936104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/>
          <p:cNvCxnSpPr/>
          <p:nvPr/>
        </p:nvCxnSpPr>
        <p:spPr>
          <a:xfrm flipH="1" flipV="1">
            <a:off x="819365" y="2801543"/>
            <a:ext cx="16437" cy="10595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251520" y="404663"/>
            <a:ext cx="3312368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Hand.2:36</a:t>
            </a:r>
          </a:p>
          <a:p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 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God Hem en tot 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Heer 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tot Christus gemaakt</a:t>
            </a:r>
          </a:p>
          <a:p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heeft, deze Jezus, die gij gekruisigd hebt.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691680" y="4482698"/>
            <a:ext cx="460851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de verborgenheid/het geheimenis: het Koninkrijk verborgen</a:t>
            </a:r>
            <a:endParaRPr lang="nl-NL" sz="2400" dirty="0"/>
          </a:p>
        </p:txBody>
      </p:sp>
      <p:cxnSp>
        <p:nvCxnSpPr>
          <p:cNvPr id="21" name="Rechte verbindingslijn met pijl 20"/>
          <p:cNvCxnSpPr/>
          <p:nvPr/>
        </p:nvCxnSpPr>
        <p:spPr>
          <a:xfrm flipH="1" flipV="1">
            <a:off x="7020272" y="2832901"/>
            <a:ext cx="16437" cy="10595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4932040" y="155245"/>
            <a:ext cx="3960440" cy="24622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Op.10:7</a:t>
            </a:r>
          </a:p>
          <a:p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in de dagen van de stem van de zevende</a:t>
            </a:r>
          </a:p>
          <a:p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engel, wanneer hij bazuinen zal is ook voleindigd het geheimenis van God.</a:t>
            </a:r>
            <a:endParaRPr 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30924" y="4482698"/>
            <a:ext cx="208942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nl-N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eopenbaard Koninkrijk</a:t>
            </a:r>
            <a:endParaRPr lang="nl-N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>
            <a:off x="7059143" y="4077072"/>
            <a:ext cx="1944216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Het is wel het kleinste van alle zaden, maar als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volgroeid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is, is het groter dan de tuingewassen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 een boom, zodat de vogelen des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hemels in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takken kunnen nestelen.</a:t>
            </a:r>
          </a:p>
        </p:txBody>
      </p:sp>
    </p:spTree>
    <p:extLst>
      <p:ext uri="{BB962C8B-B14F-4D97-AF65-F5344CB8AC3E}">
        <p14:creationId xmlns:p14="http://schemas.microsoft.com/office/powerpoint/2010/main" val="12503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420888"/>
            <a:ext cx="2915477" cy="21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-20657"/>
            <a:ext cx="6084169" cy="68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5536" y="2276872"/>
            <a:ext cx="8568952" cy="209288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Gelijkenis van het zuurdesem</a:t>
            </a:r>
          </a:p>
        </p:txBody>
      </p:sp>
    </p:spTree>
    <p:extLst>
      <p:ext uri="{BB962C8B-B14F-4D97-AF65-F5344CB8AC3E}">
        <p14:creationId xmlns:p14="http://schemas.microsoft.com/office/powerpoint/2010/main" val="32411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Nog een gelijkenis sprak Hij tot hen: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 is gelijk aan een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zuurdesem, welke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 nam en in drie maten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meel deed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totdat het geheel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doorzuurd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was.</a:t>
            </a:r>
          </a:p>
        </p:txBody>
      </p:sp>
    </p:spTree>
    <p:extLst>
      <p:ext uri="{BB962C8B-B14F-4D97-AF65-F5344CB8AC3E}">
        <p14:creationId xmlns:p14="http://schemas.microsoft.com/office/powerpoint/2010/main" val="28058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404664"/>
            <a:ext cx="180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Zaaier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72444" y="1412776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Onkruid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2444" y="1972581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Mosterdzaad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2444" y="2552548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Zuurdesem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72444" y="3717032"/>
            <a:ext cx="383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Schat in de akker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72444" y="4271030"/>
            <a:ext cx="1557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Parel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72444" y="4874967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Visnet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2444" y="5877272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Schriftgeleerde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771800" y="253676"/>
            <a:ext cx="606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sprak tot hen vele dingen  door gelijkenissen, zeggende:….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74337" y="1591107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andere gelijkenis…….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der hemelen is gelijk aan……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427984" y="3717032"/>
            <a:ext cx="4547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Wederom is het Koninkrijk der hemelen gelijk aan…..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134182" y="5877272"/>
            <a:ext cx="4841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Dáárom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…….   (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ivm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voorgaande)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51520" y="3607332"/>
            <a:ext cx="8586108" cy="18216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251520" y="5733256"/>
            <a:ext cx="8586108" cy="10981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272444" y="1433392"/>
            <a:ext cx="8575646" cy="19260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251520" y="177288"/>
            <a:ext cx="8575646" cy="9930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44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Nog een gelijkenis sprak Hij tot hen: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 is gelijk aan een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zuurdesem,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 nam en in drie maten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meel deed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totdat het geheel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doorzuurd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was.</a:t>
            </a:r>
          </a:p>
        </p:txBody>
      </p:sp>
    </p:spTree>
    <p:extLst>
      <p:ext uri="{BB962C8B-B14F-4D97-AF65-F5344CB8AC3E}">
        <p14:creationId xmlns:p14="http://schemas.microsoft.com/office/powerpoint/2010/main" val="11025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74546"/>
            <a:ext cx="8589707" cy="2102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Mattheüs 16</a:t>
            </a:r>
          </a:p>
          <a:p>
            <a:pPr marL="0" indent="0">
              <a:buNone/>
            </a:pPr>
            <a:r>
              <a:rPr lang="nl-NL" dirty="0"/>
              <a:t>6 Jezus </a:t>
            </a:r>
            <a:r>
              <a:rPr lang="nl-NL" dirty="0" err="1"/>
              <a:t>zeide</a:t>
            </a:r>
            <a:r>
              <a:rPr lang="nl-NL" dirty="0"/>
              <a:t> tot hen: Ziet toe en wacht u voor </a:t>
            </a:r>
            <a:r>
              <a:rPr lang="nl-NL" dirty="0" smtClean="0"/>
              <a:t>de zuurdesem </a:t>
            </a:r>
            <a:r>
              <a:rPr lang="nl-NL" dirty="0"/>
              <a:t>der </a:t>
            </a:r>
            <a:r>
              <a:rPr lang="nl-NL" dirty="0" err="1"/>
              <a:t>Farizeeen</a:t>
            </a:r>
            <a:r>
              <a:rPr lang="nl-NL" dirty="0"/>
              <a:t> en </a:t>
            </a:r>
            <a:r>
              <a:rPr lang="nl-NL" dirty="0" err="1"/>
              <a:t>Sadduceeen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49382" y="2149018"/>
            <a:ext cx="8894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Zij bespraken dit onder elkander en zeiden: Dat is, omdat wij geen broden medegenomen hebben.</a:t>
            </a:r>
            <a:endParaRPr lang="nl-NL" sz="3000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39442" y="404664"/>
            <a:ext cx="8677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Mattheüs 16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begrijpt gij niet, dat Ik u niet van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broden sprak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Maar wacht u voor de zuurdesem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Farizeeen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Sadduceeen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35872" y="2651433"/>
            <a:ext cx="86815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Toen zagen zij in, dat Hij hun niet gezegd </a:t>
            </a:r>
            <a:r>
              <a:rPr lang="nl-NL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zich </a:t>
            </a:r>
            <a:r>
              <a:rPr lang="nl-NL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wachten voor de zuurdesem der </a:t>
            </a:r>
            <a:r>
              <a:rPr lang="nl-NL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broden, maar </a:t>
            </a:r>
            <a:r>
              <a:rPr lang="nl-NL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</a:t>
            </a:r>
            <a:r>
              <a:rPr lang="nl-NL" sz="28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leer der </a:t>
            </a:r>
            <a:r>
              <a:rPr lang="nl-NL" sz="2800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Farizeeen</a:t>
            </a:r>
            <a:r>
              <a:rPr lang="nl-NL" sz="28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nl-NL" sz="2800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Sadduceeen</a:t>
            </a:r>
            <a:r>
              <a:rPr lang="nl-NL" sz="28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1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39442" y="404664"/>
            <a:ext cx="8677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Mattheüs 16</a:t>
            </a:r>
          </a:p>
          <a:p>
            <a:r>
              <a:rPr lang="nl-NL" sz="28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</a:t>
            </a:r>
          </a:p>
          <a:p>
            <a:r>
              <a:rPr lang="nl-NL" sz="28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nl-NL" sz="28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begrijpt gij niet, dat Ik u niet van </a:t>
            </a:r>
            <a:r>
              <a:rPr lang="nl-NL" sz="28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broden sprak</a:t>
            </a:r>
            <a:r>
              <a:rPr lang="nl-NL" sz="28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Maar wacht u voor de zuurdesem </a:t>
            </a:r>
            <a:r>
              <a:rPr lang="nl-NL" sz="28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nl-NL" sz="2800" dirty="0" err="1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Farizeeen</a:t>
            </a:r>
            <a:r>
              <a:rPr lang="nl-NL" sz="28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28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Sadduceeen</a:t>
            </a:r>
            <a:r>
              <a:rPr lang="nl-NL" sz="28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2800" dirty="0">
              <a:solidFill>
                <a:srgbClr val="B2B2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35872" y="2651433"/>
            <a:ext cx="86815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Toen zagen zij in, dat Hij hun niet gezegd </a:t>
            </a:r>
            <a:r>
              <a:rPr lang="nl-NL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zich </a:t>
            </a:r>
            <a:r>
              <a:rPr lang="nl-NL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wachten voor de zuurdesem der </a:t>
            </a:r>
            <a:r>
              <a:rPr lang="nl-NL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broden, maar </a:t>
            </a:r>
            <a:r>
              <a:rPr lang="nl-NL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</a:t>
            </a:r>
            <a:r>
              <a:rPr lang="nl-NL" sz="28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leer der </a:t>
            </a:r>
            <a:r>
              <a:rPr lang="nl-NL" sz="2800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Farizeeen</a:t>
            </a:r>
            <a:r>
              <a:rPr lang="nl-NL" sz="28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nl-NL" sz="2800" u="sng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Sadduceeen</a:t>
            </a:r>
            <a:r>
              <a:rPr lang="nl-NL" sz="2800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55576" y="5373216"/>
            <a:ext cx="736354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zuurdesem van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Herodes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(Marc.8:15)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204864"/>
            <a:ext cx="8568952" cy="209288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Gelijkenis van het onkruid</a:t>
            </a:r>
          </a:p>
        </p:txBody>
      </p:sp>
    </p:spTree>
    <p:extLst>
      <p:ext uri="{BB962C8B-B14F-4D97-AF65-F5344CB8AC3E}">
        <p14:creationId xmlns:p14="http://schemas.microsoft.com/office/powerpoint/2010/main" val="4914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Nog een gelijkenis sprak Hij tot hen: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 is gelijk aan een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zuurdesem,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 nam en in drie maten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meel deed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totdat het geheel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doorzuurd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was.</a:t>
            </a:r>
          </a:p>
        </p:txBody>
      </p:sp>
    </p:spTree>
    <p:extLst>
      <p:ext uri="{BB962C8B-B14F-4D97-AF65-F5344CB8AC3E}">
        <p14:creationId xmlns:p14="http://schemas.microsoft.com/office/powerpoint/2010/main" val="19552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Nog een gelijkenis sprak Hij tot hen: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 is gelijk aan een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zuurdesem, </a:t>
            </a:r>
            <a:r>
              <a:rPr lang="nl-NL" sz="3000" u="sng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</a:t>
            </a:r>
            <a:r>
              <a:rPr lang="nl-NL" sz="30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nam en in drie maten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meel deed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totdat het geheel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doorzuurd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was.</a:t>
            </a:r>
          </a:p>
        </p:txBody>
      </p:sp>
    </p:spTree>
    <p:extLst>
      <p:ext uri="{BB962C8B-B14F-4D97-AF65-F5344CB8AC3E}">
        <p14:creationId xmlns:p14="http://schemas.microsoft.com/office/powerpoint/2010/main" val="19418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Nog een gelijkenis sprak Hij tot hen: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 is gelijk aan een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zuurdesem,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 </a:t>
            </a:r>
            <a:r>
              <a:rPr lang="nl-NL" sz="30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 en in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drie maten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meel </a:t>
            </a:r>
            <a:r>
              <a:rPr lang="nl-NL" sz="3000" u="sng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totdat het geheel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doorzuurd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37663"/>
            <a:ext cx="1746920" cy="11600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88" y="5463424"/>
            <a:ext cx="5837719" cy="11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Nog een gelijkenis sprak Hij tot hen: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 is gelijk aan een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zuurdesem,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 en in </a:t>
            </a:r>
            <a:r>
              <a:rPr lang="nl-NL" sz="3000" u="sng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drie </a:t>
            </a:r>
            <a:r>
              <a:rPr lang="nl-NL" sz="3000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maten </a:t>
            </a:r>
            <a:r>
              <a:rPr lang="nl-NL" sz="3000" u="sng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meel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deed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totdat het geheel </a:t>
            </a:r>
            <a:r>
              <a:rPr lang="nl-NL" sz="3000" dirty="0" err="1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doorzuurd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was.</a:t>
            </a:r>
          </a:p>
        </p:txBody>
      </p:sp>
    </p:spTree>
    <p:extLst>
      <p:ext uri="{BB962C8B-B14F-4D97-AF65-F5344CB8AC3E}">
        <p14:creationId xmlns:p14="http://schemas.microsoft.com/office/powerpoint/2010/main" val="17530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708" y="855920"/>
            <a:ext cx="8870291" cy="1526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/>
              <a:t>1 </a:t>
            </a:r>
            <a:r>
              <a:rPr lang="nl-NL" dirty="0"/>
              <a:t>En de </a:t>
            </a:r>
            <a:r>
              <a:rPr lang="nl-NL" dirty="0" err="1"/>
              <a:t>Here</a:t>
            </a:r>
            <a:r>
              <a:rPr lang="nl-NL" dirty="0"/>
              <a:t> verscheen aan </a:t>
            </a:r>
            <a:r>
              <a:rPr lang="nl-NL" dirty="0" smtClean="0"/>
              <a:t>hem[=Abraham] bij </a:t>
            </a:r>
            <a:r>
              <a:rPr lang="nl-NL" dirty="0"/>
              <a:t>de </a:t>
            </a:r>
            <a:r>
              <a:rPr lang="nl-NL" dirty="0" err="1" smtClean="0"/>
              <a:t>terebinten</a:t>
            </a:r>
            <a:r>
              <a:rPr lang="nl-NL" dirty="0" smtClean="0"/>
              <a:t> van </a:t>
            </a:r>
            <a:r>
              <a:rPr lang="nl-NL" dirty="0" err="1" smtClean="0"/>
              <a:t>Mamre</a:t>
            </a:r>
            <a:r>
              <a:rPr lang="nl-NL" dirty="0" smtClean="0"/>
              <a:t> (…)</a:t>
            </a:r>
            <a:endParaRPr lang="nl-NL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73708" y="2292616"/>
            <a:ext cx="8894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En hij sloeg zijn ogen op en zag, en zie, drie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mannen stonden </a:t>
            </a:r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</a:t>
            </a:r>
            <a:r>
              <a:rPr lang="nl-NL" sz="3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(…)</a:t>
            </a:r>
          </a:p>
        </p:txBody>
      </p:sp>
      <p:sp>
        <p:nvSpPr>
          <p:cNvPr id="2" name="Rechthoek 1"/>
          <p:cNvSpPr/>
          <p:nvPr/>
        </p:nvSpPr>
        <p:spPr>
          <a:xfrm>
            <a:off x="273708" y="4231609"/>
            <a:ext cx="85897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Toen spoedde Abraham zich naar de tent tot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Sara, en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Haast u! </a:t>
            </a:r>
            <a:r>
              <a:rPr lang="nl-NL" sz="2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Drie maten fijn meel!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Kneed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en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bereid koeken!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99948" y="3400612"/>
            <a:ext cx="2250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(...)</a:t>
            </a:r>
          </a:p>
          <a:p>
            <a:endParaRPr lang="nl-NL" sz="3000" dirty="0"/>
          </a:p>
        </p:txBody>
      </p:sp>
      <p:sp>
        <p:nvSpPr>
          <p:cNvPr id="6" name="Tekstvak 5"/>
          <p:cNvSpPr txBox="1"/>
          <p:nvPr/>
        </p:nvSpPr>
        <p:spPr>
          <a:xfrm>
            <a:off x="299948" y="256345"/>
            <a:ext cx="6779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Genesis 18</a:t>
            </a:r>
          </a:p>
          <a:p>
            <a:endParaRPr lang="nl-NL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Nog een gelijkenis sprak Hij tot hen: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Koninkrijk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hemelen is gelijk aan een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zuurdesem, welke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 en in drie 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maten </a:t>
            </a:r>
            <a:r>
              <a:rPr lang="nl-NL" sz="3000" dirty="0" smtClean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meel deed</a:t>
            </a:r>
            <a:r>
              <a:rPr lang="nl-NL" sz="3000" dirty="0">
                <a:solidFill>
                  <a:srgbClr val="B2B2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totdat het geheel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doorzuurd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was.</a:t>
            </a:r>
          </a:p>
        </p:txBody>
      </p:sp>
    </p:spTree>
    <p:extLst>
      <p:ext uri="{BB962C8B-B14F-4D97-AF65-F5344CB8AC3E}">
        <p14:creationId xmlns:p14="http://schemas.microsoft.com/office/powerpoint/2010/main" val="8894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 Dit alles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Jezus in gelijkenissen tot de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scharen 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 gelijkenis </a:t>
            </a:r>
            <a:r>
              <a:rPr lang="nl-NL" sz="3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niets tot hen,</a:t>
            </a:r>
          </a:p>
        </p:txBody>
      </p:sp>
    </p:spTree>
    <p:extLst>
      <p:ext uri="{BB962C8B-B14F-4D97-AF65-F5344CB8AC3E}">
        <p14:creationId xmlns:p14="http://schemas.microsoft.com/office/powerpoint/2010/main" val="10313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04800" y="1108116"/>
            <a:ext cx="8235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 opdat vervuld zou worden het woord, gesproken door de profeet, toen hij </a:t>
            </a:r>
            <a:r>
              <a:rPr lang="nl-NL" sz="30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Ik zal mijn mond opendoen met gelijkenissen, Ik zal verkondigen wat sinds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grondlegging der wereld </a:t>
            </a:r>
            <a:r>
              <a:rPr lang="nl-NL" sz="3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verborgen gebleven </a:t>
            </a:r>
            <a:r>
              <a:rPr lang="nl-NL" sz="3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is.</a:t>
            </a:r>
          </a:p>
        </p:txBody>
      </p:sp>
    </p:spTree>
    <p:extLst>
      <p:ext uri="{BB962C8B-B14F-4D97-AF65-F5344CB8AC3E}">
        <p14:creationId xmlns:p14="http://schemas.microsoft.com/office/powerpoint/2010/main" val="8132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36 Toen liet Hij de scharen gaan en ging </a:t>
            </a:r>
            <a:r>
              <a:rPr lang="nl-NL" u="sng" dirty="0">
                <a:solidFill>
                  <a:srgbClr val="000066"/>
                </a:solidFill>
              </a:rPr>
              <a:t>naar </a:t>
            </a:r>
            <a:r>
              <a:rPr lang="nl-NL" u="sng" dirty="0" smtClean="0">
                <a:solidFill>
                  <a:srgbClr val="000066"/>
                </a:solidFill>
              </a:rPr>
              <a:t>huis</a:t>
            </a:r>
            <a:r>
              <a:rPr lang="nl-NL" dirty="0" smtClean="0">
                <a:solidFill>
                  <a:srgbClr val="000066"/>
                </a:solidFill>
              </a:rPr>
              <a:t>. En </a:t>
            </a:r>
            <a:r>
              <a:rPr lang="nl-NL" dirty="0">
                <a:solidFill>
                  <a:srgbClr val="000066"/>
                </a:solidFill>
              </a:rPr>
              <a:t>zijn discipelen kwamen bij Hem en zeiden:</a:t>
            </a:r>
          </a:p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Maak ons de gelijkenis van het onkruid in de </a:t>
            </a:r>
            <a:r>
              <a:rPr lang="nl-NL" dirty="0" smtClean="0">
                <a:solidFill>
                  <a:srgbClr val="000066"/>
                </a:solidFill>
              </a:rPr>
              <a:t>akker duidelijk</a:t>
            </a:r>
            <a:r>
              <a:rPr lang="nl-NL" dirty="0">
                <a:solidFill>
                  <a:srgbClr val="000066"/>
                </a:solidFill>
              </a:rPr>
              <a:t>.</a:t>
            </a:r>
            <a:endParaRPr lang="nl-NL" u="sng" dirty="0">
              <a:solidFill>
                <a:srgbClr val="000066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99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74546"/>
            <a:ext cx="8229600" cy="4478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Efeze 2</a:t>
            </a:r>
          </a:p>
          <a:p>
            <a:pPr marL="0" indent="0">
              <a:buNone/>
            </a:pPr>
            <a:r>
              <a:rPr lang="nl-NL" dirty="0"/>
              <a:t>19 Zo zijt gij dan geen vreemdelingen en </a:t>
            </a:r>
            <a:r>
              <a:rPr lang="nl-NL" dirty="0" smtClean="0"/>
              <a:t>bijwoners meer</a:t>
            </a:r>
            <a:r>
              <a:rPr lang="nl-NL" dirty="0"/>
              <a:t>, maar medeburgers der heiligen en </a:t>
            </a:r>
            <a:r>
              <a:rPr lang="nl-NL" b="1" dirty="0" smtClean="0"/>
              <a:t>huisgenoten Gods</a:t>
            </a:r>
            <a:r>
              <a:rPr lang="nl-NL" dirty="0"/>
              <a:t>,</a:t>
            </a:r>
          </a:p>
          <a:p>
            <a:pPr marL="0" indent="0">
              <a:buNone/>
            </a:pPr>
            <a:r>
              <a:rPr lang="nl-NL" dirty="0" smtClean="0"/>
              <a:t>(…)</a:t>
            </a:r>
          </a:p>
          <a:p>
            <a:pPr marL="0" indent="0">
              <a:buNone/>
            </a:pPr>
            <a:r>
              <a:rPr lang="nl-NL" dirty="0" smtClean="0"/>
              <a:t>22 </a:t>
            </a:r>
            <a:r>
              <a:rPr lang="nl-NL" dirty="0"/>
              <a:t>in wie ook gij mede gebouwd wordt tot een </a:t>
            </a:r>
            <a:r>
              <a:rPr lang="nl-NL" b="1" dirty="0" smtClean="0"/>
              <a:t>woonstede Gods </a:t>
            </a:r>
            <a:r>
              <a:rPr lang="nl-NL" dirty="0"/>
              <a:t>in de Geest.</a:t>
            </a:r>
            <a:endParaRPr lang="nl-NL" u="sng" dirty="0"/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36 Toen liet Hij de scharen gaan en ging naar </a:t>
            </a:r>
            <a:r>
              <a:rPr lang="nl-NL" dirty="0" smtClean="0">
                <a:solidFill>
                  <a:srgbClr val="000066"/>
                </a:solidFill>
              </a:rPr>
              <a:t>huis. En </a:t>
            </a:r>
            <a:r>
              <a:rPr lang="nl-NL" dirty="0">
                <a:solidFill>
                  <a:srgbClr val="000066"/>
                </a:solidFill>
              </a:rPr>
              <a:t>zijn discipelen kwamen bij Hem en zeiden:</a:t>
            </a:r>
          </a:p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Maak ons de gelijkenis van het onkruid in de </a:t>
            </a:r>
            <a:r>
              <a:rPr lang="nl-NL" dirty="0" smtClean="0">
                <a:solidFill>
                  <a:srgbClr val="000066"/>
                </a:solidFill>
              </a:rPr>
              <a:t>akker duidelijk</a:t>
            </a:r>
            <a:r>
              <a:rPr lang="nl-NL" dirty="0">
                <a:solidFill>
                  <a:srgbClr val="000066"/>
                </a:solidFill>
              </a:rPr>
              <a:t>.</a:t>
            </a:r>
            <a:endParaRPr lang="nl-NL" u="sng" dirty="0">
              <a:solidFill>
                <a:srgbClr val="000066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09120"/>
            <a:ext cx="7525979" cy="10439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62556"/>
            <a:ext cx="4275584" cy="10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nl-NL" b="1" dirty="0" smtClean="0">
                <a:solidFill>
                  <a:srgbClr val="002060"/>
                </a:solidFill>
              </a:rPr>
              <a:t>Mattheüs  13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66"/>
                </a:solidFill>
              </a:rPr>
              <a:t>37 Hij antwoordde en </a:t>
            </a:r>
            <a:r>
              <a:rPr lang="nl-NL" dirty="0" err="1">
                <a:solidFill>
                  <a:srgbClr val="000066"/>
                </a:solidFill>
              </a:rPr>
              <a:t>zeide</a:t>
            </a:r>
            <a:r>
              <a:rPr lang="nl-NL" dirty="0">
                <a:solidFill>
                  <a:srgbClr val="000066"/>
                </a:solidFill>
              </a:rPr>
              <a:t>: Die het goede </a:t>
            </a:r>
            <a:r>
              <a:rPr lang="nl-NL" dirty="0" smtClean="0">
                <a:solidFill>
                  <a:srgbClr val="000066"/>
                </a:solidFill>
              </a:rPr>
              <a:t>zaad zaait</a:t>
            </a:r>
            <a:r>
              <a:rPr lang="nl-NL" dirty="0">
                <a:solidFill>
                  <a:srgbClr val="000066"/>
                </a:solidFill>
              </a:rPr>
              <a:t>, is de Zoon des mensen;</a:t>
            </a:r>
            <a:endParaRPr lang="nl-NL" u="sng" dirty="0">
              <a:solidFill>
                <a:srgbClr val="000066"/>
              </a:solidFill>
            </a:endParaRPr>
          </a:p>
        </p:txBody>
      </p:sp>
      <p:sp>
        <p:nvSpPr>
          <p:cNvPr id="11" name="AutoShape 4" descr="data:image/jpeg;base64,/9j/4AAQSkZJRgABAQAAAQABAAD/2wCEAAkGBxQTEhUUExQWFRUXGBgXGBgXGR0XHBwaGh8fFxwcHhwgHiggGRwmHBgYIjEiJSktLi4uGCAzODMsOSgtLisBCgoKDAwOFA8MDyscFBksLCwsLCsrKysrLCssLCwsLCsrKywrKywrKyw3NywrKzcsKywrKys3LCssKywrKysrLP/AABEIAPkAywMBIgACEQEDEQH/xAAcAAABBQEBAQAAAAAAAAAAAAAEAAMFBgcCAQj/xABKEAACAQMCAwUEBgYHBwIHAAABAgMABBESIQUxQQYTIlFhMnGBkQcUI0KhsTNSYnKC8EOSorLB0eEVJDVzdIOz0vEIFiVTk8Li/8QAFQEBAQAAAAAAAAAAAAAAAAAAAAH/xAAVEQEBAAAAAAAAAAAAAAAAAAAAAf/aAAwDAQACEQMRAD8A3GlSpUCpUqVAqVKhLm8xhVGpjnA5cuZ9FGRk+oxkkAgS8gHM1SfpJ7YS2EIkTuVXkO8JaSRuehIwAAMc3ZvD+qds1Dt329voxJDZqWkSRVmnWPUI2bAWBQSytKSd8ZxnAyQWqFsfo94rxS8WTimqOMBSzMUzoO/dxohwhPXIGNycnYhvHDL1Z4Y5kzpkRXXPPDAMM+u9E0xZWiQxpFGoREUKqjkFGwFP0CpUqVBxJIF9oge84pRyqwypBHmDmqT2T4veTy3SXVt3aRSukU3s96qsVHgPPw4OseE+VT0GYmkcFdLkO2roQoXOc8sKPx3oJuvGYDcnHvqGv+MmJC74Ayi7DO7sEUDfmWYD40LdXLB8yNmM/eO3dty3/Ybz+6fQnAS1zxeGPd5AOnU/lQzdoIjumXHXTt+BxUXxKFSjCTwjbflg52I9c4xVevrJ4EEiJJcYONMWhG28yzjG+xwCd+XkGh2V8koyjZxzHIj3jp/jRNY5wTtRdTXBzbpaldWEeRknI23RWQK68tuXLJ873adonVvtgrLkYKDBAwNzuQxzk7Y2I8twtFKm7edXUMhDKeRFOUCpUqVAqVKlQKlSpUCpUqFe4JOApx5jH8j+evIPZpDnbcY5DmT784AH4/DdqzQbtg5Y7lsE4HIDG2kdAPMnmST09uSOYBJGdsjA6Y22/n0qmfSr2rbh9plZP94lykQAAx+s5BznSPhkigpX0v8AHmlvLXh1iQskcyuSmwE7MNHLqpJY7cz6VuSAgDJycbnln1rG/oP7CEaeJ3OTI4YwK3MBtjKxO5ZsnHoSd8jGzUCpUqVA1ccsHr/lmgTAv6o+IrntQtx9WkNpj6wgDxhtwxU5KHcbOupc5GNWcjGaxu5ueNcak7hYGsYVP2jMHQDzGSAzH9lRnfcgGg2jFUG3tRe8NN3euZddvJJ3fsQRYU+yg9oqRnVIWIIyMV32D4BecMuDZzTfWbSSNnifcGORCMpgk6AysTjJB05GN6K7azhhBwyEAPdEK4UYEdqu8rbDAyoKAbe0fKg44lw25u4raMN3KCFJ2lBBP1hVBiXT+qsmJDnnpUedS/AuJ/WYdRULIpaOaPnolTZ193Ueasp61LsPKm9I6D1oAhaKCuAcKcqpOVUjkQDyx0A2FA3FyozIjDVvscgSAbFf2uRAYZwfiDLtUfw8aQ8B/oyXj9YnOSP4HJHuK0EB9IPCPrFm6qhfTonVCPEQuHK45himpfeaLtEi7pDCFERUFAoAXSRkYA2xg1MOKj17tfApUbnwgjYk5O3TcmgO7P8AFRD9m+AhOzYxpPLDfs+vT3crbWeXEZLKg2LEjUd8AAsdupwDgdTTsHG5YQFU6kX2dZyQPInyP4dNhsF+pULwy/WaMOnuIPNWHMH1FFUCpUqVAqVKvCaBi6lAG5x/P8/hTD8QjUkb7BjsDjwkKRq5ZywHPz8jhTnWD3ektg4J5Z6A+hI+Q9aHt+FMGGtgygxnOPE3djKhugxLqkyMkk+XMJKNiQCQVJAOk4yPQ4JGR6Eis+7f/R2/Er2CRpVW3jXDqQSxGQWAxjGQMZztWgzShVLMcAAkn0FY/a/TFPNdulvZiaBc4IfS+kHGslvDg9F299Bc+Pdq1sb2zt2wY7giIKAB3bZ0oQAPYyVUjoGB6YNyr53u/rd9xUXVxE0McWGjBYNjScoAQcFtWGJHRQPLN1bi05/ppP67f50F67T8QMUJ0SKkm2AcEkZ3wPPHXHy51SLTicglSR5JDhgT4iSQOY3ONxtQJOTk86VBbbztoTtFGB6uc/gP86KgsTcwK80khZ8nZsADOwC408vSqTWg8BlDW0WOi6T7xt/hQNcL4LHASy5LEYy2OXwAry+kAmiCopmcOqO22lNmcZ5kHSp0jmQOWM1Jmo/ibREaZMN1CjJfPQqB4gfUcqD02zfekYn0wo+HX5k0LGzC5ijDFlZZGcNvhVAAIPPOoj8aI4WsgixKSW1HRkgsE6ByNi3qPTnSubRXKschlzpZSVIzzGRzB8jtQdNUXxGRcqVfEqklNA1tk7EFR7SnkQdvUc6MaxTqM++uljC7AY91BHqneNpl8L6Q3cKcKR1OobvjqoOBnfPOvZIVxp0qF8gAB8qcvrbWNiVZTqRhzVhyI/xHUVzFN3kSyYAJ1K4HIOh0tj0PMe+gjGmUxKrnLrqRhuW8LHQ3mcppwfSm5IzoXUCGJbY+1o206v2va9cYzvmpCQVXuN2hnCNGVkCMwMZkKIzA6fEyhjqRlPhIIznO4BASXAuKm3cOwIjbSHHmpzhhjquD8DjpWjKwIBByDuCKx62ve9hYnSCrSL4TqXWpIZQ2BlSRkHA3JHM1eexfED4rZzlo86D5qDgj+E4+DLQWmlSpUCpmbchfn7v52+Jp0mgUn0s2rJPQgc+uPfvQO6jkiNV2O5O2/M8q6tZSwyRjfHv9abMbaGxszEnHlnp8hXiXBAx3bDHkMj57UFL+m3jZt+GsqnDTsIgfQ7t7vCG39Kz7sJwsQ2qsR45QHY+h9ge4Kc+9jWo9u+zMfEYo47jvI1D6lKEas6TnOQQBp1dOoqVsOy9tEoUJq0gAFznltQZ5Sq79sbu1tLV5JUQAA48Iznlt65Ix6kDrWX9k+Iy3EJllULqdjGB+pnbPng5APUAe8hYLS0eQ6UUsfSp607JOd5GC+g3NR3AL94pQEGrWQCo5n/2yf53GhUEDF2XhHPU3xx+VMS2S2jh1LdzJhJAWJCHkkg3wNzhj1GM+yKsZoPi0atDKH9ko2fdig8awXrlvfg/4V1HAq+yAKa4PIzW0DP7RjQn5CnZlJBAbSfMAHHz2oPWoGTiEY1gNqZBllTxsPLIXJGfXyPlVI4vxC64dctLfM95YS4QSBQPq5J+/EoCuDkDVgnbbc6WG7R9nRGon4RJoN2DEYIyBDMrIzFk6ROEViHGwx0JOQs15x2R7WOe3jAErwrH3uclZnWNX0KeWH141A6RvgnY3jFy0UJYbsNIBPLJIXJx781X+D9pI72S3hVHglgZpJ7d1IKCNDGq5xgrrlQg7HwchVm4jaiWNozyYYz5eR+eKDi5tZEYqJNWMbsoBzj02x8K4hjCRhBk+JnJPMsxyTXEPFNSES7TxjDqBkuBsHQfeB9OtMzRzKneH2+fcbYC+Rbn3hHwHlQdyVU+0HAHdZDbzSoXIYxCTRGzEjUdQQumRnIU4J8sk1bS6ugkQ5RuWeYI5qfIihJaCC4fw0QRCJSCqltIChcKSSF254z7R3PM13Z3jQzLINyGzjz6EfEEr8QelGzio6eMaS5HUqgPmPab3DYD1J/VoNbhlDKGU5VgCD5g7g13Vc7DX/eQFCd42/st41+WSv8FWOg4lYAb/AM9f8KAveILbw944Y7qAqDUzPIwCoo6kswG+AOZIAJoq5jDEA8hv/PwyPjUJ23t+9te7MsMKu6hpZ1DKmMuCFLKC+pVA3GM5G4oJHg/FluA2EkjdTh4pV0OueWRkgqcHDKSpwcHY4kKqfZK5mll1SXMU6rawEFFQNrkLFy2n2R4FwvLffcZM5EjSAvqI38OCcY9387558qDriv3B1LH+43+Y+dG0LFbNq1OQSBgY+fzyB8hy6lUEJ2p7MW9/H3dwpK9MEqR16e6hYOx0C4GW0gABRsMDYDbkKluM8UitYZJ530RxjLE/IADqSSAB1JFRHCLu7u41m8FpFINSIU72Yod1Z2JCRkjfRpbGR4s5FBMWfD44v0aBfXr86XELoRRPIdwilseeBnFUrtr2ivOFd3cOyXVozhJAUEcyE5IKsp0MNjzUb4HXIuF/CJ4GUHaRNj+8Mg/lQMWto7RqzyN3jAE4JCjO+kKCBgZxnmcc6VxYGRSkjlkPNRtkeROScH315w/iYMQaQ6WXwuD91xsRjnvzHnmvUlmk8SqIk6d4CXb+HPgHvyfQUBrH5CuDQnDL7vQwOzoxV1PMHp7wRuDRRoGbiJXUq6hlYEMrDIIOxBB2Iqs9nOxsdlNI8UjmJge6hYkrEXIMhXffVpTpkYO5zVoagHu2d2jhUMU9t2OETPTbdm/ZHxIoHDbJrMmhe8KhS+BqKg5Ck8yASdvWvWphrIn25Xc+h7tfgF3+ZNAXMWmWBIs63kGc+LwLu5Od+XrQHuoznAyOR8qaeibrGo6eWdqAurpE9pgD0HU+4cz8KAe0XTcGP7s6sceUqDVq+K5B9wobWz5MeNPLvG9nPkvVz7tvWn7aPXcxd6pUES92h9o+A5Lj7oI2C8zk5pTyE8+gwANgB5AdBQAxxksVLavA7g4C7pg4x5EE9aBZchlPJVZ19Nxke4lvmfWjJWYNqXG6Ohz0DYOR6+H8ajr26SMBC6hpCBlyAWPJVA8gTyHMkelBMfR9ehbgxn76kD105cfLL/OtHrGOzN0Rc20nIllz6Z2YfDJFbPQCzr41Pw/AmoftXwyacRCJLWRUYs8d0rMrHGlcFc6SAW3KtzG21S0r/aBfLf3jGPzP5U2QzMwEhXGMABeR5HcHyPyoI3srweOEzMtpHaNIyKyRhNJ0IN1Kgal1O4BIU+YFG20zKNAQlh57D1yefPPTy5c6Itpm1FGwSOo28tiOh3H+QomgFt7lixRgMjy28jyyeh556HyokmgLnaZT5gf2Tp/KQ/KjqCpfSnwY3fDpYVdEctGU1sEVn1AKhJ2yxOB+0RXXZTtOH7qzuUa3vhEGaJl2YL4S6OMqVJB2znnzxmrDxHh8U8ZimjWSM4JRxqU4ORkddwDQ/D+CW0G8FvDEfOONEPzABoM37acTj4q/1fMq2ttMe9WOKSSeeWPK6I0RSFTdhrY+0eXhydK4VOZIInMbQlo0YxNs0ZKg6DkA5XlyHKjC1c0DRhXVq0jV543+ddE0NNxGJTpLgt+qvib+quT+FNG/J9mKUjzIC/gxB/CgA4p9jPFONlciGX3N7De8NUzIMVB8U1TtFBp0EurtqO+hDk4HXpUjcXbljiJviQP86B41CX8TW/eTRMNJOuSNjhSerKfut+Bo4mc9I09SWf8ADC/nXKWK6g8hMzDddWAinzCDbPqcn1oH1OUR8Ea1DANsRnfcedAXNoTIkquUdAwG2QQ2xBFHyuScnc0y1AE9kp9ou38bY+WcUoolT2FVfMqAD8+dc/7QjMhiVwzj2lXxFfLVjOjODjVjOK7c0AN1MI5reU8lkwx8g4KEn50uJfZlgQdjgAbkk7ADzJ2ru6iDqVYZB2NDwZTBLF2UYRm5qOW3QtjbUd6BnuzqeN8CRV14G4IHtAHqy9aqfEXZZmUhD3joVOSW0qAVUjT4F1q5yTvkgAk7WyD9PEfLvSf3e7bP+FQd3aIc7YJZXJGxLKQRk9fZA921BHWZKNj9VzvjGdWHJHxZh8K3cGsNlXJPkASfh/rgfGtvtvYX90flQDXaEuNJwQCR1HTYjqK8t0bUWbA2xgb/AI9evzrq+k0kMQSMEbAk7+g/neu43BAI5HcUAqOYi2pWIJzqUavmB4ueeQPOuzxKHrKg9CwB+R3omlgUEXJKZH1IpKquFzldRJBOMjOkBRvj73WiNU56Rp8Wf/003w85Zz+0/wDeK/kgo0mgEInH3oz6aCP/AN69sbzvAdhsSMjllTgj0IPv99c8WdxE3d+3sAcZxk4LY64GTj0pmzmhhQRgkBdskHfrnVjBJJJPqaBzi920ULuq6mA2B5bnGTjoOfwpiOyVx9pI0x6gnSm/ki4BXy1Z99OvxNDsoeQ+SISP6xAUfE0xw20cMzMBGhxojzqKn7xJGyg/qjI65oDoo1QYVQo8lAA+QpE16TXJoIeDfiLfs2238TjNSjGojiGYblLjBMZQxS430jOpW9wPOi5r9RjSrSMfZEY1Z+PsgepIoCWNNStgE4J9BjJ9BkgfM0KbORgTNIVJ9mKI4C/vuPE59AQPfTPBrouZInGJYueCSGU8mGcn3jNBAx9rXk4gbAQmFwneF5SGyNjhVRsE4J317aTsaN7U8QKoIY0WWefKRRvuu3tO4/8AtoNz57DmapX0k3IsuK2F8QSpR42AwM6cg7nAzpm6npVw7O2J8V1KVe4mAyVOpY4xusUZ/VGckj2myfLAUvsPafUuL3dnqLLJEkgYgLqYYbIAGAPtJNhy01ozmoG77LiS+W9aVkdE7tVjwAV8QJZiDkkPyAGMDc86m2/nrQNSGg1jEkjK26JEZCM41MSEUHHQZJx1xRMhoayP2lz59ynyD70AgwgIUAZGDjnjnjPl6UBcGjWBYkDG3tMeS+/zPko3Pu3oUaQzMMkLG5JbrqHdjbkvicHA8uZoI2cfZ7cyxB+ABUfElv6o8q29FwAPIYrGeEKrzxwggt3iGRQclcnCgjoQGLfH0raKAe9bC6sE4PT12qDuuKdyV8URVmYBXcxsfvEq2CpHjUYOkbjxbgVYJ01KR5ios2ysAV8J3IIAPtDcEHYqeo9ByIBAQFjxeWa6Ze9nh7xS1vE8Mbx6Y8JL3jKC2pZOf2qjEiAb5q1W7sV8YUNvnScj0IJAO43x05b86q/DeGNbPbrpZljmuItZA/RXA+sZ25L3yxxgegq1ZoAXJictglSSTgEkZ35Dc4Ofg3pXi3kjn7OLC/ry5jz7lwWPxC/GjJplRSzMFUbkk4ApiK/jYgBxk8gcqT7gcE/Cg8tLvXsRhhnkcjbn0ByPL1ofiPGIIZIYpW0vOWEY0sQSgDNlgCFwDnxEcj5VxGf95lA5ARE/vEMD/ZA+Qqm/Snw/MTMtvboJJYIp7lkVpSjsqZUgZAAIXUzZxkAcjQWvtH2iW0WBijS9/NHAmgqBqkzpJJIAU451Hdpe0F3a28lx9Ui0RrqIa4IcjbOFWEqTv+t0qB7X8JnTgswlEYkgZJYo4zmOOOFl0qp0K2BGGPiyck7jOAVJ2b+swvp4fw+MTRELLraWTEi7EHuFIODnIegusEwdFccmUMPcRkfnXRNVf6N+JCXhtpk4cR90VOzZhJjO3PkmaspNAjQ006RDLMsY9SFH+tPE1Edn8SPcXDDUyyGKMnfSq89PlknnQFf7RiP9IvxOPzoTgfjuLi4H6MIsSt0Zs5OD1xjHxqQdBnOBmlJIT15UAbWUfed4UUyDYOw1MB1Ck7qNhsMCuJ7tQ2kZZ/1UBZviByHqcChuLXJV41YskLE95IvMeS5+7k/eo1CqriJQkZ3AXkfUt98+pJoBJJJTyjC/vuAfkur865t31wrL0YsAOXsnBPqM01xgOYmEftHbbY4PPHwru6dm0hNEUaqFRTliAPQYGfjQNyGo2RiCZ0OFVWVj0cfqL5nPXkvXyJbRL97Mh/b2X+oNj/Fmh7ubPtHbGPQDyx0HpQLimBpCbRlQyD0YZyfNj1J3NVbi/ENDBFcIzAamOPCucAgHYuWyFz1BO+nFWC8OmOBTzWJc+molwP6rLVT4/YGXTpODqTPLGAytk7ZJAXAGcb/GgnPossAeJOUGERMvscs4+8WJyxzJuTvkc62qqR9F/DtELy4xqIRf3U/1JH8NXegVQ/EolyVYDS24LDIznqDtz3+OPKpih72LUu3MfiORHy/woIkFVQuh7sKCSvNNuYx09CuOhwaNhkyAcYPUeR5GhoihBVdOAQGC42OAQCByOCpx5EV6Gddsa181wGHvB2b3g5PlQc8VGQg6d7Hn4Nn8wKe7sOgDAMCBz3oO9vYiuGdUOQR3ngOVORs2DjIrm24kukbOw+6UjeQEe9VIyOXwz1oDbe3SMHQoGTknmSeW5PpQnHuEx3cElvMCY5AA2Dg7EMMHocgU59cz/RTf/jYfniuWvwOaSj/tOfyBoOeK8MS4jMUpcowIYK7JqBGkhipBIIO4oG27L2sahAjlFAVVeaWRQBsAA7kAAAbDapSG6V/ZYHHPzHvHMfGlLIFBLEADck7ACgCseCW0BzDbwxHzjjRD5cwM0aTQcd8ZBmKJ3U8nOI094LkEj1ANIxzHm8UfooaU/M6B+BoCSah+y74hljPtLO+oe/BB+OKNazB9qWZv4lT+4oP40Hc2Pdq7wD7QjfWzPqA6HJ5+RoJEmhri5RPbZV95A/OhrSOGaNZFQkHYhndtLDmpy1PxRonsIieqqAfnjNAy0zSD7NMg/ffKRj4kZf3KDStYVhi7pCWyxdmIwMnoq/dX0p2SQnmc++qXe9ulE8sENrczyRtoyi4UsPayx3UA48WN9+mCQtTtQ8jVVXg4nc/pJI7GM/di+1lx1BfOlT6r8qA4TwlbXielGdhJaFnaRy7M4lA1N05YHzoLecs2hcDCl2Y8lUbZI6kkgAdSelAnA3c6/Q4Cn39SPTNPWk+HnQ+1IqFPUJuV+Zz8KD4jhUO4L88jcLjfC9CfNvgNt2Bm9nLEsxySck+tAQxGR1RdyzBQPUnFSPG95XPIeEn94qCQPM5J2qx/R/wYGQzMNo8qvq59rfrpG3vORQXfhdkIYkiXkige89T8Tk/GiqVKgVKlSoK32jtTGGmjRidJDCM6XdcHKg/rjdkz1yMjUTVX7LcfuxCWnBuVjdo5SsfdXEZU7M0OcSqUKv4MNhhhXrSpIwwIPI1XZrcRS5PhJXTywGVT4d+QK6iB+8ee2AMtLxXRXjcMjAMrKcgg7gg+VMcQY7Pk7cz5Dz+Gd/Qn0qr2FvpvrpQhaBRHKAQdKyzbyhemToV9uRlY9asFxbF42VJMK6keIGTAIxkHIPzz8KA9JcjPLzHkeopu5mKqzAFiATgczjoKSKF2G/r+FJjttsaCO4XIqoO9kUyuTIQT7IfB0rnoOXvzT9/JEUZZGUIwIOWA29+ah5eI3UUrpJbSXUWlCjxJEvjOrWCHmGwGjG3VvQ0k4xKu6cMmB8/90Q/PvsigPsJmdwsZZ0C/pCDowNgpY7E46r8RR7Gq7fcavihK8PZj+q11Gh8ua6um+x91dcGv2WEpNJruVV3KlWQ4ySAoYBpEXIXXjfG+5oJxmrgmo3hdvG0CPIFlkkGtmcBsZPsrnZQOWBXctvAgyyRgeZAA/wAqBvgC73bj9EXUL5FwDqx+FEs1cLdqwCqV0ryVQAoHoBtXLtQJ2ph3pO1D6y2dOCF2ZicKD5E7kn0UE0Ckao2a3TvRLj7QIUByfZJ1EYzjmBv6UVNp6lm/sL8gdXzb4UNbzAIzqAGkBX9UKgPzZ2I5gHA95oGpnoYJkFm9hRk/tb4Cj3nbPkG8sUppQP2j8l+XNvjj3UyJu8VUGWdnyVxzOyoNug8Ww38WB6B7a20t3Mqjm5O/RRzY+4ZyfMnzNbBw2yWGJIkGFUYHr5k+pOSffUX2V4F9XTLbysPEfIc9I6c9zjr6AYnaBUqVKgVKlSoFTN1bh1wfgRzBp6lQVi5jeLAxk5A22Ug7E46fD5GvO5Q7+LHPCuyg56+E/lVjuIFcYYf6e6oC+smjOdyv6w/xHLPr+NAy7lD1KHbBOSPcTufiT5eWSBJkZHKg2YkY8JB55yv5BqZ4e7aBkqx3zu3MMV6rz239cnrQc8d4e8wTRK0ZRtRXU6q4xjS/duj43yPFjIGQ3Koy0sL5NapLCisQQZHmuym2CED6CASM4Z2AJONtqnTI36ufcy/4kU29zj2lYdOjf3SaAB7a9XZLqFthvLbktnqcxyovw00xDwaRp457mfvXi1d0kcfdRqXGlmwWZ2Ok43bHpUx3lDrdBiwQFipw2MAA+WpiFz6ZoPIrUJqCsyqTq0jHhJ5lcg4z5biu40VDqUZf9dzrb4HGE/hArhi37C+9iT8lUg/1qab1c/wqF/Mt+VALfzmF++ySjECVSeY5Bh+0KNu10sRQESLJOUYs0cad6wYruQcKNlG2d967uJQxLMMk7klmP4Z0/hQeSTDOOp5DmT7hzND28IjbJJCZJMR3LE+n9F6/e25daQuOapsMZIQYBHnsMGg5ZaDuaWgZ5q5lm8t/dXNnw6aeTu41JPXyHqTyAoB0UyMFUE58hk+WAOpPICtJ7JdlxB9rKB3pHhHMRjyz1c9W+A25k9mezEdquT45TzboPRR0G535nPwqfoFSpUqBUqVKgVKlSoFSpUqBV4RXtKgiL3goO8Z0nyPs/wClQFxA8beIFCT5ZBP5HYDr0q7Vy6AjBAIPMHcUFJ785xlPizf4IaYkZWdNXNDqAO6k9Gx1wcYzVnuuzsTHUmY2xjw7gjngg9Pdiombs7MhDLokxnH3TuMHY7cj50AjyEnJcb/sf/3TEkSnmx6Z0qEJx55Lg/KvZ7SZPajf4KWHzAxQD3OM52xzztQHyyjOwwPLJP50y0tAm63xTUtyBzYD55/KgfkcKxk1acrpbyI9f86UsmnGVAOxGvcjqPDyU+9QaY+qyuV0xSthg2O7ONtxn0qSTszdS5ZkCMzEnW22D6LlgfTf4UEX9bCv3hJaTBCnoC2xJJ3Y42Ax670ICTgBWaQnAjAJPyXc/HHPrV0sewqjeaVm/ZjGge4ndiPiKs3D+GRQDTFGqDrgbn3nmfjQUjgnYyZzruG7pf1Fxq/9KZ9MncjarzYWEcKaIkCL6dfUnmT6miaVAqVKlQKlSpUCpUqVBD9o5L1U1WawSEAkxy6lLHyVgcA+8Yz1FUXsV9IN9xG4aFIbaHu11SFzIWAB04C7HVnbfGOvQHUqxHtaP9kcdivF2guSWkxywxCzj4EpL6k1RbO3/a6/4biTuLea3diquC6sp3Kq4yRkqPaGxIOw2zMcE4jf3Fklwv1QPKiSxriQqFZS2lmznVuoyBgYbY1K9p+DJe2ktuxGJEwrc9LDxIw9zAH4VjHYrjV0beTggDJO8zRBx/QxEsbnfzXS2nzMvoKDQOwPafiHEUWdobeC3LYyS7O4Bw2gZAAzkaieYOxpq97T8TTiC2CQ2sjvGJhIDIqrHkqWddyMMuMAnOpfM4vFjaRwRJGgCRxIFUdAqjA39w51V/o/QztccScHN0+Ic5BW2iykex9nUdTn94VBbLQPoXvCpfHiKAhc+gJJA+NO1RePdrby3vrazENu5uc93J3joAF9rUuk8hvsd/SrNxSa5jgLxiF5FVmZWLKrYGcAjJX4g0EpSqpfR92mn4jALl4ooomLKqqzOx0nGSSABvnzp1eNXcl5JBbxwPDHs85ZwEff7LSFPeSAYJwQBnfBwCForwiobtTxCe3tpJ4lik7qN5HRyyagg1HSwBwcA7EeW450F2D4/PfWy3MkcUUb6wiqzO3gYpkkgAbq2wB2xv0oLGbdf1V+QrpUA5AD3VRb3tfeR8Ti4d3FuzSp3iy944ATDk5TQTn7JhgE813G+CuN9sJbCaFb2FPq8zaBcROSEfydGGQMZOoMdlO1BcqVUr6Re11xwyNZlhimieQRgF2RwxVnH3SCPA3l099S9xNxERkrFaM+M6e9kAJ6gN3fyyB8KCepVA2/FZ5bJJ4o4xLoJkikYgCRch49QBwVdWXODyqJ7EdqLviNsLlYoIlLMoDO7k6diThRjf30F0pVUr/te9nKicQhWKKRtCXMTmSLV5SAqrRHA5+Ic98A4sl8ZdGYe7L9O8zpPxXcdN8H3UBNKqV2A7WXPEe9doYYY4pDE2HaRiwAJx4QAPEN9+tXWgr3b3tD9QsZZxguAFiB5GRjpXI6ge0fRTR3Zji63dpBcLgd6gYgdG5MvwYEfCqv2m4cvE7uS0J+ytrdix8rm4UrEffHHqb/ALq+lQX0CcWbu7iyl2eF9YU9Ax0yL/DIpJ9ZKDWKVKlQKqX9LXZ763w+TSMyw/bR45nSDrX1yhYAeemrpSoKD9EfadZ+GjvXAa1BjkYn+jUakcny0bE+aNWc9obi4t7qDjippjuZiyIBpPdqoRA/m00Ks3p8qkLPsbMnGLiwjJSzmVZZcbA22vWqAjkdYaIfs661jtf2eS9spbbZdS/ZnGyuu6HboCBkeWRVEV2y4oLi1ggtny3ESsaMOYgZdc0nwiyPe61a7S2WJEjjUKiKqKo5BVGAB6AAVl/0I8Jm0NPc6h3HeWsCN9zx65/fmTC56d2RyrVqgzTtx/x7g/8A3/yrQuJ/oZf3H/I1mPbPiSNxrhsqa3ig7wSyJG7ouvwjLBSOfPyq/wDHOMQpbPIXBV0fRpBYucHZQMlj7qoyDsP2s+rcMsrdxLBDPLKsl4ANKjUTpQ5yrnkWI8IyQDjK7dw61jiiSOFVWNR4QvLHPOeuc5z1zms0+iqxgn4QLC6QhtUmqKRWRsFi4ZdQByMghhyIobsj2gk4ZcvYSmW5slOIbhI3fugd9LFVIKjkceyeWxwqjQ+23/Dr3/pbj/xtUL9Dn/B7X/vf+aSjO2vF4Tw640vrM1vOkSoC7OxUpgKAT7RAPl1qM+h66UcNhgbKTR96WjdWRgDK7A4YDIwynI86ghu010sfaezd86Rab4VmO/1kclBP4U99Ilu/Fzb2VtFL3SyiWe4eNokRQrJhS6jvGw7HC53C+pAfGOJoe0drcLraBLfunlWNzGGIn+8Fxj7RNxt4vQ41eKQMoZSCpAII3BB3BoM0/wDiAH/0+H/qk/8AFLVi7RcbukEAW2kiV7q1jeUvGQqPMinIViTqzo9NearH073AltYoIg0sq3CuyRozkKI5Bk4BA3defnV0vO09n3ep2LKNL6e5kY5UhlOjRnUGAI2yCPSqJm7H2b/ut+Rqg/QN/wAIj/5kv51NWPabvLSS5mVoo5DIII2Q96UUad0GSXZgzAAbBlHqa19DXEo7bhqxXBaGRZJMrIjIcE5BGRuPdUFp+kq0WThd4HAIWB5Bno0Y7xT/AFlFMfRReNLwm1ZzkhXjyfKN2iX+ygqL7aXs/EYzY2Eb6JCBPdSI0cSR5yVUsAZWOMHTkYOM75FqsYYOH2kURbTHEoQE7liBknAG7MQTgDnmgpn0HfoL3/rZf7iVoPE75IIZJpDhI0Z2PooyfjtWbfQpeKiXUUgeKSS6eVFkRo9SsqgY1AAnwnYbj4039KPalJ0js4UnkieWP61JHDKQIVYFlUhRqY88jIwpHWgk+xPD+JdwbhZbVGvHN06ywyyODIBpUsJ1GFQIANIxiqZcCXhXaCKWZkIuTmRokMcZEx0PszMRiQLI3iPn1xW18Lv4pow8JynIeErjHTSwBHyrKPp2MVwkKRLJLcRSOrKkcjYjZfFkhce0se2c8/WqNipVS+wXbRbmGKKdZYroKFYSROocqPbViunxYzgnI3HqbpUCqP43eyRIvcxCaV3VFQt3a77szPpbSqqGOcHJAA3IqQpUFTPae4+vrYi2hMhg+sMwuH0qmrQAf93ySWpjifa26hUK1pGsz3iWaKJmdT3iLIJQe6UsoDNkYXGg7+TPYo9/xLil1nKrJHZx+ncLmQfF2Bpvjqy3fGIIYjpW0haWSQYOiSfMaYUgqZNCuV1AgatRBxpIX0ClWa8L7QXEUMiGSSQz8RmtrWRh3jrDH+kcAKdenu5dOQd9ORjNXDstbTokpnZzrlZ4lkYO8cWAFVmGxOQzYyca8Z2oA+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/cWvCXJnY3WdJ7sDWZZm8CIMnSBrBwMnSmAc701FxO4ivszXEhitbJp7xBpKKSPs02GTLpR3LZ3PLAIFBolKqnw20ubmCG6+sSQyypqMalTGiSgaRpZDmSNTkN95wc+E6RC9neNTlBFLOxNpeXazyt7T29spILYGCSZrcHzGTQaNVftuPyScRls1iXu4Ykkkl16jqk9hNOBpOAzZydh60HwWZ5oIuIzTyRKVefulIEYgZSUVwQckJpcvnOotghcAVrhF/OltHJH4bzjF0ZFZgG7qEjUrY5Not0UqDtlt8jmGo01b3KSAlHVwGKkqQ2GU4KnHIg7EdKoF32lkthxbTIWjs0h7t5SZMzupLpqJ3JJiGOSluWPDQXCUk4XLYQmVyn1S6uL9WbWq6FWQyAH2T3rMM9aDUaF4pd9zDJKcYjRnOptIwoLHLYOBgc8VSuF8ZnZY+IzPJHbLbyTzKdkIcBoo40PiZkUEmQ41FvDkHCB9ppZLiK2t5pHW54i6juUYqsNt+klBA2dhECCzZyzHTpAwAs3CuPXMtraT/VMtcOmtFkA7mF8kSEsBrwukkADdjjlVlqki/f/AGlJ9v3dnYwM06jAjDOMoh2ySkamRjnbUgwNyQ+0PFbicW0CSyW8t64KRR4V47VfHJJI2ksshQbBSoDOFGdJYhoVKvAK9oFTVzEWUqrtGT95dJI92pWX03HWnaVBC9m+zkdkHWKSVkdmkKyFW8bbs2dIbJ9Tj0riTswuqR0mnieWdZ5GjZQW0oIhGcofstIG3PO+anaVBA8X7KQzRwIrSW5tmDQvCQrJsUIGpWBBU4OQalrS0WOMRoSAAdydTZO5Yk5yxJJJPU0RSoIHhfZdILmS6WaZpZtIl1lCHCDSmQEGnSDto0+uaNueDRyXMNy+S8KyLGNtK95gM2MZ1YXTnPImpGlQQnH+zSXUsExkmhlgL6HhYKdLgB1OVIIIA6ZGNiKZ4j2RikkhlWSaB4UaMNE+C8bEFkdmDMckZ1AhsknOd6sNKgYNsBH3aExgKFUrjKgbDGoEcvMGoThHZNbbve5uLhTNI00hJiYtI3tN4ojgnA2G3pVipUFdh7HwgxlnlkMdwbrMjBi8xXuwz+HfSuAoGMaQOQxS/wDk63LXbOZJPrervAzbKGTujowBjwbAnJAJwRk5sVKgrthHbcORI5bolmXTGbiRdbLGNlRQFDaQw9lcnIzk0P2X7NBYrpp18V9JNJJGfuxyZCx+jaCNWPvE7kAVI8c/TWn/ADT/AHTUzQVeDsTEtm9mZrh0eLuA7updIhsETChFGNidOTgZJwMFt2Wi0waGdJIGZ0lBVn1MhhYtqUq2UOMEYGlQAAoFTtKgzXtDY2/fWXCYZNPeTvdXJ1q0h0AyZctks8kpU8vucsDFXMdnYiJ+91TNcIYpXfGTHgjuxpACINTbADcknJ3r28/SL/zF/MVLUFVh7CwizezeWeVGiEIaRwWSMY0qmFCrjA+7k6RnIAA6XsNB30U7yTSSRo0bF2B71TjaTCjI8I8K6VOSCCGbNopUFWPYW3MV3EXlb600ruxZdSmUgsE8OAPCo3BOFAJIAFdWvYiBLlLkyTSSLCIT3jhg4DB9T+EEtlV2BC4UDTVnpUCpUqV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5924</TotalTime>
  <Words>2212</Words>
  <Application>Microsoft Office PowerPoint</Application>
  <PresentationFormat>Diavoorstelling (4:3)</PresentationFormat>
  <Paragraphs>252</Paragraphs>
  <Slides>57</Slides>
  <Notes>57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1" baseType="lpstr">
      <vt:lpstr>Arial</vt:lpstr>
      <vt:lpstr>Calibri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Mattheüs  13</vt:lpstr>
      <vt:lpstr>PowerPoint-presentatie</vt:lpstr>
      <vt:lpstr>Mattheüs  13</vt:lpstr>
      <vt:lpstr>Mattheüs  13</vt:lpstr>
      <vt:lpstr>Mattheüs  13</vt:lpstr>
      <vt:lpstr>Mattheüs  13</vt:lpstr>
      <vt:lpstr>Mattheüs  13</vt:lpstr>
      <vt:lpstr>Mattheüs  13</vt:lpstr>
      <vt:lpstr>PowerPoint-presentatie</vt:lpstr>
      <vt:lpstr>PowerPoint-presentatie</vt:lpstr>
      <vt:lpstr>PowerPoint-presentatie</vt:lpstr>
      <vt:lpstr>Mattheüs  13</vt:lpstr>
      <vt:lpstr>Mattheüs  13</vt:lpstr>
      <vt:lpstr>Mattheüs  13</vt:lpstr>
      <vt:lpstr>Mattheüs  13</vt:lpstr>
      <vt:lpstr>Mattheüs  13</vt:lpstr>
      <vt:lpstr>Mattheüs  13</vt:lpstr>
      <vt:lpstr>PowerPoint-presentatie</vt:lpstr>
      <vt:lpstr>Mattheüs  13</vt:lpstr>
      <vt:lpstr>Mattheüs  13</vt:lpstr>
      <vt:lpstr>Mattheüs  13</vt:lpstr>
      <vt:lpstr>Mattheüs  13</vt:lpstr>
      <vt:lpstr>PowerPoint-presentatie</vt:lpstr>
      <vt:lpstr>Mattheüs  13</vt:lpstr>
      <vt:lpstr>Mattheüs  13</vt:lpstr>
      <vt:lpstr>Mattheüs  13</vt:lpstr>
      <vt:lpstr>Mattheüs  13</vt:lpstr>
      <vt:lpstr>Mattheüs  13</vt:lpstr>
      <vt:lpstr>Mattheüs  13</vt:lpstr>
      <vt:lpstr>Mattheüs  13</vt:lpstr>
      <vt:lpstr>PowerPoint-presentatie</vt:lpstr>
      <vt:lpstr>PowerPoint-presentatie</vt:lpstr>
      <vt:lpstr>PowerPoint-presentatie</vt:lpstr>
      <vt:lpstr>PowerPoint-presentatie</vt:lpstr>
      <vt:lpstr>Mattheüs  13</vt:lpstr>
      <vt:lpstr>PowerPoint-presentatie</vt:lpstr>
      <vt:lpstr>PowerPoint-presentatie</vt:lpstr>
      <vt:lpstr>PowerPoint-presentatie</vt:lpstr>
      <vt:lpstr>Mattheüs  13</vt:lpstr>
      <vt:lpstr>PowerPoint-presentatie</vt:lpstr>
      <vt:lpstr>Mattheüs  13</vt:lpstr>
      <vt:lpstr>PowerPoint-presentatie</vt:lpstr>
      <vt:lpstr>PowerPoint-presentatie</vt:lpstr>
      <vt:lpstr>PowerPoint-presentatie</vt:lpstr>
      <vt:lpstr>Mattheüs  13</vt:lpstr>
      <vt:lpstr>Mattheüs  13</vt:lpstr>
      <vt:lpstr>Mattheüs  13</vt:lpstr>
      <vt:lpstr>Mattheüs  13</vt:lpstr>
      <vt:lpstr>PowerPoint-presentatie</vt:lpstr>
      <vt:lpstr>Mattheüs  13</vt:lpstr>
      <vt:lpstr>Mattheüs  13</vt:lpstr>
      <vt:lpstr>Mattheüs  13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één God…</dc:title>
  <dc:creator>Bianca</dc:creator>
  <cp:lastModifiedBy>G Oudijn</cp:lastModifiedBy>
  <cp:revision>433</cp:revision>
  <dcterms:created xsi:type="dcterms:W3CDTF">2014-02-08T16:05:18Z</dcterms:created>
  <dcterms:modified xsi:type="dcterms:W3CDTF">2015-05-16T18:09:55Z</dcterms:modified>
</cp:coreProperties>
</file>