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4" r:id="rId3"/>
    <p:sldId id="263" r:id="rId4"/>
    <p:sldId id="258" r:id="rId5"/>
    <p:sldId id="259" r:id="rId6"/>
    <p:sldId id="260" r:id="rId7"/>
    <p:sldId id="261"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348" autoAdjust="0"/>
    <p:restoredTop sz="89115" autoAdjust="0"/>
  </p:normalViewPr>
  <p:slideViewPr>
    <p:cSldViewPr>
      <p:cViewPr varScale="1">
        <p:scale>
          <a:sx n="82" d="100"/>
          <a:sy n="82" d="100"/>
        </p:scale>
        <p:origin x="1944"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A03C7-0066-410E-8B70-89328F157C83}" type="datetimeFigureOut">
              <a:rPr lang="nl-NL" smtClean="0"/>
              <a:t>15-1-2016</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67A1D-98E9-4560-A03A-F71F64D98B1B}" type="slidenum">
              <a:rPr lang="nl-NL" smtClean="0"/>
              <a:t>‹nr.›</a:t>
            </a:fld>
            <a:endParaRPr lang="nl-NL"/>
          </a:p>
        </p:txBody>
      </p:sp>
    </p:spTree>
    <p:extLst>
      <p:ext uri="{BB962C8B-B14F-4D97-AF65-F5344CB8AC3E}">
        <p14:creationId xmlns:p14="http://schemas.microsoft.com/office/powerpoint/2010/main" val="2232543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1</a:t>
            </a:fld>
            <a:endParaRPr lang="nl-NL"/>
          </a:p>
        </p:txBody>
      </p:sp>
    </p:spTree>
    <p:extLst>
      <p:ext uri="{BB962C8B-B14F-4D97-AF65-F5344CB8AC3E}">
        <p14:creationId xmlns:p14="http://schemas.microsoft.com/office/powerpoint/2010/main" val="3957901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11</a:t>
            </a:fld>
            <a:endParaRPr lang="nl-NL"/>
          </a:p>
        </p:txBody>
      </p:sp>
    </p:spTree>
    <p:extLst>
      <p:ext uri="{BB962C8B-B14F-4D97-AF65-F5344CB8AC3E}">
        <p14:creationId xmlns:p14="http://schemas.microsoft.com/office/powerpoint/2010/main" val="887156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2</a:t>
            </a:fld>
            <a:endParaRPr lang="nl-NL"/>
          </a:p>
        </p:txBody>
      </p:sp>
    </p:spTree>
    <p:extLst>
      <p:ext uri="{BB962C8B-B14F-4D97-AF65-F5344CB8AC3E}">
        <p14:creationId xmlns:p14="http://schemas.microsoft.com/office/powerpoint/2010/main" val="3968673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3</a:t>
            </a:fld>
            <a:endParaRPr lang="nl-NL"/>
          </a:p>
        </p:txBody>
      </p:sp>
    </p:spTree>
    <p:extLst>
      <p:ext uri="{BB962C8B-B14F-4D97-AF65-F5344CB8AC3E}">
        <p14:creationId xmlns:p14="http://schemas.microsoft.com/office/powerpoint/2010/main" val="11422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4</a:t>
            </a:fld>
            <a:endParaRPr lang="nl-NL"/>
          </a:p>
        </p:txBody>
      </p:sp>
    </p:spTree>
    <p:extLst>
      <p:ext uri="{BB962C8B-B14F-4D97-AF65-F5344CB8AC3E}">
        <p14:creationId xmlns:p14="http://schemas.microsoft.com/office/powerpoint/2010/main" val="1795926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5</a:t>
            </a:fld>
            <a:endParaRPr lang="nl-NL"/>
          </a:p>
        </p:txBody>
      </p:sp>
    </p:spTree>
    <p:extLst>
      <p:ext uri="{BB962C8B-B14F-4D97-AF65-F5344CB8AC3E}">
        <p14:creationId xmlns:p14="http://schemas.microsoft.com/office/powerpoint/2010/main" val="2897458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6</a:t>
            </a:fld>
            <a:endParaRPr lang="nl-NL"/>
          </a:p>
        </p:txBody>
      </p:sp>
    </p:spTree>
    <p:extLst>
      <p:ext uri="{BB962C8B-B14F-4D97-AF65-F5344CB8AC3E}">
        <p14:creationId xmlns:p14="http://schemas.microsoft.com/office/powerpoint/2010/main" val="109144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7</a:t>
            </a:fld>
            <a:endParaRPr lang="nl-NL"/>
          </a:p>
        </p:txBody>
      </p:sp>
    </p:spTree>
    <p:extLst>
      <p:ext uri="{BB962C8B-B14F-4D97-AF65-F5344CB8AC3E}">
        <p14:creationId xmlns:p14="http://schemas.microsoft.com/office/powerpoint/2010/main" val="278835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9</a:t>
            </a:fld>
            <a:endParaRPr lang="nl-NL"/>
          </a:p>
        </p:txBody>
      </p:sp>
    </p:spTree>
    <p:extLst>
      <p:ext uri="{BB962C8B-B14F-4D97-AF65-F5344CB8AC3E}">
        <p14:creationId xmlns:p14="http://schemas.microsoft.com/office/powerpoint/2010/main" val="489386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10</a:t>
            </a:fld>
            <a:endParaRPr lang="nl-NL"/>
          </a:p>
        </p:txBody>
      </p:sp>
    </p:spTree>
    <p:extLst>
      <p:ext uri="{BB962C8B-B14F-4D97-AF65-F5344CB8AC3E}">
        <p14:creationId xmlns:p14="http://schemas.microsoft.com/office/powerpoint/2010/main" val="3492221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CE73BE8-D9A2-45E5-BCB5-61077E2A4C9B}" type="datetimeFigureOut">
              <a:rPr lang="nl-NL" smtClean="0"/>
              <a:t>15-1-2016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97197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CE73BE8-D9A2-45E5-BCB5-61077E2A4C9B}" type="datetimeFigureOut">
              <a:rPr lang="nl-NL" smtClean="0"/>
              <a:t>15-1-2016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5810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CE73BE8-D9A2-45E5-BCB5-61077E2A4C9B}" type="datetimeFigureOut">
              <a:rPr lang="nl-NL" smtClean="0"/>
              <a:t>15-1-2016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359063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CE73BE8-D9A2-45E5-BCB5-61077E2A4C9B}" type="datetimeFigureOut">
              <a:rPr lang="nl-NL" smtClean="0"/>
              <a:t>15-1-2016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102297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CE73BE8-D9A2-45E5-BCB5-61077E2A4C9B}" type="datetimeFigureOut">
              <a:rPr lang="nl-NL" smtClean="0"/>
              <a:t>15-1-2016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27523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CE73BE8-D9A2-45E5-BCB5-61077E2A4C9B}" type="datetimeFigureOut">
              <a:rPr lang="nl-NL" smtClean="0"/>
              <a:t>15-1-2016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157850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CE73BE8-D9A2-45E5-BCB5-61077E2A4C9B}" type="datetimeFigureOut">
              <a:rPr lang="nl-NL" smtClean="0"/>
              <a:t>15-1-2016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490577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CE73BE8-D9A2-45E5-BCB5-61077E2A4C9B}" type="datetimeFigureOut">
              <a:rPr lang="nl-NL" smtClean="0"/>
              <a:t>15-1-2016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247346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E73BE8-D9A2-45E5-BCB5-61077E2A4C9B}" type="datetimeFigureOut">
              <a:rPr lang="nl-NL" smtClean="0"/>
              <a:t>15-1-2016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335328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CE73BE8-D9A2-45E5-BCB5-61077E2A4C9B}" type="datetimeFigureOut">
              <a:rPr lang="nl-NL" smtClean="0"/>
              <a:t>15-1-2016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366752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CE73BE8-D9A2-45E5-BCB5-61077E2A4C9B}" type="datetimeFigureOut">
              <a:rPr lang="nl-NL" smtClean="0"/>
              <a:t>15-1-2016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F55460-62E7-4039-A20C-97F98A8F5B15}" type="slidenum">
              <a:rPr lang="nl-NL" smtClean="0"/>
              <a:t>‹nr.›</a:t>
            </a:fld>
            <a:endParaRPr lang="nl-NL"/>
          </a:p>
        </p:txBody>
      </p:sp>
    </p:spTree>
    <p:extLst>
      <p:ext uri="{BB962C8B-B14F-4D97-AF65-F5344CB8AC3E}">
        <p14:creationId xmlns:p14="http://schemas.microsoft.com/office/powerpoint/2010/main" val="144946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73BE8-D9A2-45E5-BCB5-61077E2A4C9B}" type="datetimeFigureOut">
              <a:rPr lang="nl-NL" smtClean="0"/>
              <a:t>15-1-2016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55460-62E7-4039-A20C-97F98A8F5B15}" type="slidenum">
              <a:rPr lang="nl-NL" smtClean="0"/>
              <a:t>‹nr.›</a:t>
            </a:fld>
            <a:endParaRPr lang="nl-NL"/>
          </a:p>
        </p:txBody>
      </p:sp>
    </p:spTree>
    <p:extLst>
      <p:ext uri="{BB962C8B-B14F-4D97-AF65-F5344CB8AC3E}">
        <p14:creationId xmlns:p14="http://schemas.microsoft.com/office/powerpoint/2010/main" val="295155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7504" y="6118937"/>
            <a:ext cx="3275856" cy="707886"/>
          </a:xfrm>
          <a:prstGeom prst="rect">
            <a:avLst/>
          </a:prstGeom>
          <a:noFill/>
        </p:spPr>
        <p:txBody>
          <a:bodyPr wrap="square" rtlCol="0">
            <a:spAutoFit/>
          </a:bodyPr>
          <a:lstStyle/>
          <a:p>
            <a:r>
              <a:rPr lang="nl-NL" sz="2000" dirty="0" smtClean="0">
                <a:latin typeface="Verdana" pitchFamily="34" charset="0"/>
                <a:ea typeface="Verdana" pitchFamily="34" charset="0"/>
                <a:cs typeface="Verdana" pitchFamily="34" charset="0"/>
              </a:rPr>
              <a:t>14 januari 2016</a:t>
            </a:r>
          </a:p>
          <a:p>
            <a:r>
              <a:rPr lang="nl-NL" sz="2000" dirty="0" smtClean="0">
                <a:latin typeface="Verdana" pitchFamily="34" charset="0"/>
                <a:ea typeface="Verdana" pitchFamily="34" charset="0"/>
                <a:cs typeface="Verdana" pitchFamily="34" charset="0"/>
              </a:rPr>
              <a:t>Hendrik Ido Ambacht</a:t>
            </a:r>
            <a:endParaRPr lang="nl-NL" sz="2000" dirty="0">
              <a:latin typeface="Verdana" pitchFamily="34" charset="0"/>
              <a:ea typeface="Verdana" pitchFamily="34" charset="0"/>
              <a:cs typeface="Verdana" pitchFamily="34" charset="0"/>
            </a:endParaRPr>
          </a:p>
        </p:txBody>
      </p:sp>
      <p:sp>
        <p:nvSpPr>
          <p:cNvPr id="3" name="Tekstvak 2"/>
          <p:cNvSpPr txBox="1"/>
          <p:nvPr/>
        </p:nvSpPr>
        <p:spPr>
          <a:xfrm>
            <a:off x="0" y="687286"/>
            <a:ext cx="8892480" cy="861774"/>
          </a:xfrm>
          <a:prstGeom prst="rect">
            <a:avLst/>
          </a:prstGeom>
          <a:noFill/>
        </p:spPr>
        <p:txBody>
          <a:bodyPr wrap="square" rtlCol="0">
            <a:spAutoFit/>
          </a:bodyPr>
          <a:lstStyle/>
          <a:p>
            <a:pPr algn="ctr"/>
            <a:r>
              <a:rPr lang="nl-NL" sz="5000" b="1" dirty="0" smtClean="0">
                <a:solidFill>
                  <a:srgbClr val="002060"/>
                </a:solidFill>
                <a:latin typeface="Verdana" pitchFamily="34" charset="0"/>
                <a:ea typeface="Verdana" pitchFamily="34" charset="0"/>
                <a:cs typeface="Verdana" pitchFamily="34" charset="0"/>
              </a:rPr>
              <a:t>Het Woord van God:</a:t>
            </a:r>
            <a:endParaRPr lang="nl-NL" sz="5000" b="1" dirty="0">
              <a:solidFill>
                <a:srgbClr val="002060"/>
              </a:solidFill>
              <a:latin typeface="Verdana" pitchFamily="34" charset="0"/>
              <a:ea typeface="Verdana" pitchFamily="34" charset="0"/>
              <a:cs typeface="Verdana" pitchFamily="34" charset="0"/>
            </a:endParaRPr>
          </a:p>
        </p:txBody>
      </p:sp>
      <p:sp>
        <p:nvSpPr>
          <p:cNvPr id="5" name="Rechthoek 4"/>
          <p:cNvSpPr/>
          <p:nvPr/>
        </p:nvSpPr>
        <p:spPr>
          <a:xfrm>
            <a:off x="305780" y="1692294"/>
            <a:ext cx="8280920" cy="784830"/>
          </a:xfrm>
          <a:prstGeom prst="rect">
            <a:avLst/>
          </a:prstGeom>
        </p:spPr>
        <p:txBody>
          <a:bodyPr wrap="square">
            <a:spAutoFit/>
          </a:bodyPr>
          <a:lstStyle/>
          <a:p>
            <a:pPr lvl="0" algn="ctr"/>
            <a:r>
              <a:rPr lang="nl-NL" sz="4500" b="1" dirty="0">
                <a:solidFill>
                  <a:srgbClr val="002060"/>
                </a:solidFill>
                <a:latin typeface="Verdana" pitchFamily="34" charset="0"/>
                <a:ea typeface="Verdana" pitchFamily="34" charset="0"/>
                <a:cs typeface="Verdana" pitchFamily="34" charset="0"/>
              </a:rPr>
              <a:t>levend en </a:t>
            </a:r>
            <a:r>
              <a:rPr lang="nl-NL" sz="4500" b="1" dirty="0" smtClean="0">
                <a:solidFill>
                  <a:srgbClr val="002060"/>
                </a:solidFill>
                <a:latin typeface="Verdana" pitchFamily="34" charset="0"/>
                <a:ea typeface="Verdana" pitchFamily="34" charset="0"/>
                <a:cs typeface="Verdana" pitchFamily="34" charset="0"/>
              </a:rPr>
              <a:t>krachtig</a:t>
            </a:r>
            <a:endParaRPr lang="nl-NL" sz="4500" b="1" dirty="0">
              <a:solidFill>
                <a:srgbClr val="002060"/>
              </a:solidFill>
              <a:latin typeface="Verdana" pitchFamily="34" charset="0"/>
              <a:ea typeface="Verdana" pitchFamily="34" charset="0"/>
              <a:cs typeface="Verdana" pitchFamily="34" charset="0"/>
            </a:endParaRP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3728" y="2763592"/>
            <a:ext cx="4448951" cy="2965968"/>
          </a:xfrm>
          <a:prstGeom prst="rect">
            <a:avLst/>
          </a:prstGeom>
        </p:spPr>
      </p:pic>
    </p:spTree>
    <p:extLst>
      <p:ext uri="{BB962C8B-B14F-4D97-AF65-F5344CB8AC3E}">
        <p14:creationId xmlns:p14="http://schemas.microsoft.com/office/powerpoint/2010/main" val="655014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692696"/>
            <a:ext cx="8208912" cy="2400657"/>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Spreuken 25 (NBG)</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2 Het is Gods eer een zaak te verbergen, maar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der koningen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eer een zaak uit te vorsen.</a:t>
            </a:r>
          </a:p>
        </p:txBody>
      </p:sp>
      <p:pic>
        <p:nvPicPr>
          <p:cNvPr id="4" name="Afbeelding 3"/>
          <p:cNvPicPr>
            <a:picLocks noChangeAspect="1"/>
          </p:cNvPicPr>
          <p:nvPr/>
        </p:nvPicPr>
        <p:blipFill>
          <a:blip r:embed="rId3"/>
          <a:stretch>
            <a:fillRect/>
          </a:stretch>
        </p:blipFill>
        <p:spPr>
          <a:xfrm>
            <a:off x="1678468" y="3635043"/>
            <a:ext cx="6745269" cy="1640741"/>
          </a:xfrm>
          <a:prstGeom prst="rect">
            <a:avLst/>
          </a:prstGeom>
        </p:spPr>
      </p:pic>
      <p:pic>
        <p:nvPicPr>
          <p:cNvPr id="6" name="Afbeelding 5"/>
          <p:cNvPicPr>
            <a:picLocks noChangeAspect="1"/>
          </p:cNvPicPr>
          <p:nvPr/>
        </p:nvPicPr>
        <p:blipFill>
          <a:blip r:embed="rId4"/>
          <a:stretch>
            <a:fillRect/>
          </a:stretch>
        </p:blipFill>
        <p:spPr>
          <a:xfrm>
            <a:off x="1665258" y="5291445"/>
            <a:ext cx="6771691" cy="1296144"/>
          </a:xfrm>
          <a:prstGeom prst="rect">
            <a:avLst/>
          </a:prstGeom>
        </p:spPr>
      </p:pic>
    </p:spTree>
    <p:extLst>
      <p:ext uri="{BB962C8B-B14F-4D97-AF65-F5344CB8AC3E}">
        <p14:creationId xmlns:p14="http://schemas.microsoft.com/office/powerpoint/2010/main" val="3440857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980728"/>
            <a:ext cx="8136904" cy="4708981"/>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1</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11 Waartoe ik gesteld ben een prediker, en een apostel, en een leraar der heidenen;</a:t>
            </a:r>
          </a:p>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Houd het voorbeeld der gezonde woorden, die gij van mij gehoord hebt, in geloof en liefde, die in Christus Jezus is.</a:t>
            </a:r>
          </a:p>
        </p:txBody>
      </p:sp>
    </p:spTree>
    <p:extLst>
      <p:ext uri="{BB962C8B-B14F-4D97-AF65-F5344CB8AC3E}">
        <p14:creationId xmlns:p14="http://schemas.microsoft.com/office/powerpoint/2010/main" val="961470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763688" y="2780928"/>
            <a:ext cx="5400600" cy="861774"/>
          </a:xfrm>
          <a:prstGeom prst="rect">
            <a:avLst/>
          </a:prstGeom>
          <a:noFill/>
          <a:ln w="19050">
            <a:solidFill>
              <a:srgbClr val="002060"/>
            </a:solidFill>
          </a:ln>
        </p:spPr>
        <p:txBody>
          <a:bodyPr wrap="square" rtlCol="0">
            <a:spAutoFit/>
          </a:bodyPr>
          <a:lstStyle/>
          <a:p>
            <a:r>
              <a:rPr lang="nl-NL" sz="50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Verdana" panose="020B0604030504040204" pitchFamily="34" charset="0"/>
                <a:ea typeface="Verdana" panose="020B0604030504040204" pitchFamily="34" charset="0"/>
                <a:cs typeface="Verdana" panose="020B0604030504040204" pitchFamily="34" charset="0"/>
              </a:rPr>
              <a:t>2 Timotheüs 3</a:t>
            </a:r>
          </a:p>
        </p:txBody>
      </p:sp>
    </p:spTree>
    <p:extLst>
      <p:ext uri="{BB962C8B-B14F-4D97-AF65-F5344CB8AC3E}">
        <p14:creationId xmlns:p14="http://schemas.microsoft.com/office/powerpoint/2010/main" val="404705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339752" y="2852936"/>
            <a:ext cx="4536504" cy="861774"/>
          </a:xfrm>
          <a:prstGeom prst="rect">
            <a:avLst/>
          </a:prstGeom>
          <a:noFill/>
          <a:ln w="19050">
            <a:solidFill>
              <a:srgbClr val="002060"/>
            </a:solidFill>
          </a:ln>
        </p:spPr>
        <p:txBody>
          <a:bodyPr wrap="square" rtlCol="0">
            <a:spAutoFit/>
          </a:bodyPr>
          <a:lstStyle/>
          <a:p>
            <a:r>
              <a:rPr lang="nl-NL" sz="50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Verdana" panose="020B0604030504040204" pitchFamily="34" charset="0"/>
                <a:ea typeface="Verdana" panose="020B0604030504040204" pitchFamily="34" charset="0"/>
                <a:cs typeface="Verdana" panose="020B0604030504040204" pitchFamily="34" charset="0"/>
              </a:rPr>
              <a:t>Johannes 5</a:t>
            </a:r>
          </a:p>
        </p:txBody>
      </p:sp>
    </p:spTree>
    <p:extLst>
      <p:ext uri="{BB962C8B-B14F-4D97-AF65-F5344CB8AC3E}">
        <p14:creationId xmlns:p14="http://schemas.microsoft.com/office/powerpoint/2010/main" val="2723362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771800" y="2852936"/>
            <a:ext cx="3672408" cy="861774"/>
          </a:xfrm>
          <a:prstGeom prst="rect">
            <a:avLst/>
          </a:prstGeom>
          <a:noFill/>
          <a:ln w="19050">
            <a:solidFill>
              <a:srgbClr val="002060"/>
            </a:solidFill>
          </a:ln>
        </p:spPr>
        <p:txBody>
          <a:bodyPr wrap="square" rtlCol="0">
            <a:spAutoFit/>
          </a:bodyPr>
          <a:lstStyle/>
          <a:p>
            <a:r>
              <a:rPr lang="nl-NL" sz="50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Verdana" panose="020B0604030504040204" pitchFamily="34" charset="0"/>
                <a:ea typeface="Verdana" panose="020B0604030504040204" pitchFamily="34" charset="0"/>
                <a:cs typeface="Verdana" panose="020B0604030504040204" pitchFamily="34" charset="0"/>
              </a:rPr>
              <a:t>Lukas 24</a:t>
            </a:r>
          </a:p>
        </p:txBody>
      </p:sp>
    </p:spTree>
    <p:extLst>
      <p:ext uri="{BB962C8B-B14F-4D97-AF65-F5344CB8AC3E}">
        <p14:creationId xmlns:p14="http://schemas.microsoft.com/office/powerpoint/2010/main" val="3988145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771800" y="2852936"/>
            <a:ext cx="3672408" cy="861774"/>
          </a:xfrm>
          <a:prstGeom prst="rect">
            <a:avLst/>
          </a:prstGeom>
          <a:noFill/>
          <a:ln w="19050">
            <a:solidFill>
              <a:srgbClr val="002060"/>
            </a:solidFill>
          </a:ln>
        </p:spPr>
        <p:txBody>
          <a:bodyPr wrap="square" rtlCol="0">
            <a:spAutoFit/>
          </a:bodyPr>
          <a:lstStyle/>
          <a:p>
            <a:r>
              <a:rPr lang="nl-NL" sz="50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Verdana" panose="020B0604030504040204" pitchFamily="34" charset="0"/>
                <a:ea typeface="Verdana" panose="020B0604030504040204" pitchFamily="34" charset="0"/>
                <a:cs typeface="Verdana" panose="020B0604030504040204" pitchFamily="34" charset="0"/>
              </a:rPr>
              <a:t>Lukas 10</a:t>
            </a:r>
          </a:p>
        </p:txBody>
      </p:sp>
    </p:spTree>
    <p:extLst>
      <p:ext uri="{BB962C8B-B14F-4D97-AF65-F5344CB8AC3E}">
        <p14:creationId xmlns:p14="http://schemas.microsoft.com/office/powerpoint/2010/main" val="24023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stretch>
            <a:fillRect/>
          </a:stretch>
        </p:blipFill>
        <p:spPr>
          <a:xfrm>
            <a:off x="-3048000" y="-857250"/>
            <a:ext cx="15240000" cy="8572500"/>
          </a:xfrm>
          <a:prstGeom prst="rect">
            <a:avLst/>
          </a:prstGeom>
        </p:spPr>
      </p:pic>
    </p:spTree>
    <p:extLst>
      <p:ext uri="{BB962C8B-B14F-4D97-AF65-F5344CB8AC3E}">
        <p14:creationId xmlns:p14="http://schemas.microsoft.com/office/powerpoint/2010/main" val="2483360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195736" y="2708920"/>
            <a:ext cx="4392488" cy="861774"/>
          </a:xfrm>
          <a:prstGeom prst="rect">
            <a:avLst/>
          </a:prstGeom>
          <a:noFill/>
          <a:ln w="19050">
            <a:solidFill>
              <a:srgbClr val="002060"/>
            </a:solidFill>
          </a:ln>
        </p:spPr>
        <p:txBody>
          <a:bodyPr wrap="square" rtlCol="0">
            <a:spAutoFit/>
          </a:bodyPr>
          <a:lstStyle/>
          <a:p>
            <a:r>
              <a:rPr lang="nl-NL" sz="50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Verdana" panose="020B0604030504040204" pitchFamily="34" charset="0"/>
                <a:ea typeface="Verdana" panose="020B0604030504040204" pitchFamily="34" charset="0"/>
                <a:cs typeface="Verdana" panose="020B0604030504040204" pitchFamily="34" charset="0"/>
              </a:rPr>
              <a:t>Hebreeën 4</a:t>
            </a:r>
          </a:p>
        </p:txBody>
      </p:sp>
    </p:spTree>
    <p:extLst>
      <p:ext uri="{BB962C8B-B14F-4D97-AF65-F5344CB8AC3E}">
        <p14:creationId xmlns:p14="http://schemas.microsoft.com/office/powerpoint/2010/main" val="2537013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980728"/>
            <a:ext cx="8136904" cy="2862322"/>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 Timotheüs 6</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13 Ik beveel u voor God, Die alle ding levend maakt, en voor Christus Jezus, Die onder Pontius Pilatus de goede belijdenis betuigd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heeft.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74701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980728"/>
            <a:ext cx="8136904" cy="2400657"/>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 Korinthe 15</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22 Want evenals in Adam allen sterven, zo zullen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ook in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Christus allen levend gemaakt worden.</a:t>
            </a:r>
          </a:p>
        </p:txBody>
      </p:sp>
    </p:spTree>
    <p:extLst>
      <p:ext uri="{BB962C8B-B14F-4D97-AF65-F5344CB8AC3E}">
        <p14:creationId xmlns:p14="http://schemas.microsoft.com/office/powerpoint/2010/main" val="3766367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980728"/>
            <a:ext cx="8136904" cy="4708981"/>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Efeze 1 (NBG)</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19 en hoe overweldigend groot zijn kracht is </a:t>
            </a:r>
            <a:r>
              <a:rPr lang="nl-NL" sz="3000" strike="sngStrike" dirty="0">
                <a:solidFill>
                  <a:srgbClr val="002060"/>
                </a:solidFill>
                <a:latin typeface="Verdana" panose="020B0604030504040204" pitchFamily="34" charset="0"/>
                <a:ea typeface="Verdana" panose="020B0604030504040204" pitchFamily="34" charset="0"/>
                <a:cs typeface="Verdana" panose="020B0604030504040204" pitchFamily="34" charset="0"/>
              </a:rPr>
              <a:t>aan</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ons, die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geloven, naar de </a:t>
            </a:r>
            <a:r>
              <a:rPr lang="nl-NL" sz="3000" b="1" i="1" dirty="0">
                <a:solidFill>
                  <a:srgbClr val="002060"/>
                </a:solidFill>
                <a:latin typeface="Verdana" panose="020B0604030504040204" pitchFamily="34" charset="0"/>
                <a:ea typeface="Verdana" panose="020B0604030504040204" pitchFamily="34" charset="0"/>
                <a:cs typeface="Verdana" panose="020B0604030504040204" pitchFamily="34" charset="0"/>
              </a:rPr>
              <a:t>werking</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van de sterkte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zijner macht,</a:t>
            </a:r>
          </a:p>
          <a:p>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20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die Hij heeft </a:t>
            </a:r>
            <a:r>
              <a:rPr lang="nl-NL" sz="3000" b="1" i="1" dirty="0">
                <a:solidFill>
                  <a:srgbClr val="002060"/>
                </a:solidFill>
                <a:latin typeface="Verdana" panose="020B0604030504040204" pitchFamily="34" charset="0"/>
                <a:ea typeface="Verdana" panose="020B0604030504040204" pitchFamily="34" charset="0"/>
                <a:cs typeface="Verdana" panose="020B0604030504040204" pitchFamily="34" charset="0"/>
              </a:rPr>
              <a:t>gewrocht</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in Christus, door Hem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uit de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doden op te wekken en Hem te zetten aan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zijn rechterhand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in de hemelse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gewesten.</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35995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980728"/>
            <a:ext cx="8136904" cy="3785652"/>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 Korinthe 4</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5 Zo dan oordeelt niets voor den tijd, totdat de Heere zal gekomen zijn, Welke ook in het licht zal brengen, hetgeen in de duisternis verborgen is, en openbaren de raadslagen der harten; en als dan zal een iegelijk lof hebben van God.</a:t>
            </a:r>
          </a:p>
        </p:txBody>
      </p:sp>
    </p:spTree>
    <p:extLst>
      <p:ext uri="{BB962C8B-B14F-4D97-AF65-F5344CB8AC3E}">
        <p14:creationId xmlns:p14="http://schemas.microsoft.com/office/powerpoint/2010/main" val="2956508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267744" y="2852936"/>
            <a:ext cx="4680520" cy="861774"/>
          </a:xfrm>
          <a:prstGeom prst="rect">
            <a:avLst/>
          </a:prstGeom>
          <a:noFill/>
          <a:ln w="19050">
            <a:solidFill>
              <a:srgbClr val="002060"/>
            </a:solidFill>
          </a:ln>
        </p:spPr>
        <p:txBody>
          <a:bodyPr wrap="square" rtlCol="0">
            <a:spAutoFit/>
          </a:bodyPr>
          <a:lstStyle/>
          <a:p>
            <a:r>
              <a:rPr lang="nl-NL" sz="50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latin typeface="Verdana" panose="020B0604030504040204" pitchFamily="34" charset="0"/>
                <a:ea typeface="Verdana" panose="020B0604030504040204" pitchFamily="34" charset="0"/>
                <a:cs typeface="Verdana" panose="020B0604030504040204" pitchFamily="34" charset="0"/>
              </a:rPr>
              <a:t>1 Korinthe 2</a:t>
            </a:r>
          </a:p>
        </p:txBody>
      </p:sp>
    </p:spTree>
    <p:extLst>
      <p:ext uri="{BB962C8B-B14F-4D97-AF65-F5344CB8AC3E}">
        <p14:creationId xmlns:p14="http://schemas.microsoft.com/office/powerpoint/2010/main" val="2455293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67544" y="980728"/>
            <a:ext cx="8136904" cy="3323987"/>
          </a:xfrm>
          <a:prstGeom prst="rect">
            <a:avLst/>
          </a:prstGeom>
        </p:spPr>
        <p:txBody>
          <a:bodyPr wrap="square">
            <a:spAutoFit/>
          </a:body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Handelingen 17 (NBG)</a:t>
            </a:r>
          </a:p>
          <a:p>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11 en dezen onderscheidden zich gunstig van die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Tessalonica</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daar zij het woord met alle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bereidwilligheid aannamen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en dagelijks de Schriften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nagingen of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deze dingen zo waren.</a:t>
            </a:r>
          </a:p>
        </p:txBody>
      </p:sp>
    </p:spTree>
    <p:extLst>
      <p:ext uri="{BB962C8B-B14F-4D97-AF65-F5344CB8AC3E}">
        <p14:creationId xmlns:p14="http://schemas.microsoft.com/office/powerpoint/2010/main" val="162395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ard A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000" dirty="0">
            <a:solidFill>
              <a:srgbClr val="002060"/>
            </a:solidFill>
            <a:latin typeface="Verdana" pitchFamily="34" charset="0"/>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standaard AP</Template>
  <TotalTime>1935</TotalTime>
  <Words>307</Words>
  <Application>Microsoft Office PowerPoint</Application>
  <PresentationFormat>Diavoorstelling (4:3)</PresentationFormat>
  <Paragraphs>51</Paragraphs>
  <Slides>15</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Verdana</vt:lpstr>
      <vt:lpstr>standaard AP</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Andre Piet</dc:creator>
  <cp:lastModifiedBy>G Oudijn</cp:lastModifiedBy>
  <cp:revision>85</cp:revision>
  <dcterms:created xsi:type="dcterms:W3CDTF">2015-09-27T18:17:31Z</dcterms:created>
  <dcterms:modified xsi:type="dcterms:W3CDTF">2016-01-15T08:53:39Z</dcterms:modified>
</cp:coreProperties>
</file>