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318" r:id="rId3"/>
    <p:sldId id="32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348" autoAdjust="0"/>
    <p:restoredTop sz="89115" autoAdjust="0"/>
  </p:normalViewPr>
  <p:slideViewPr>
    <p:cSldViewPr>
      <p:cViewPr varScale="1">
        <p:scale>
          <a:sx n="82" d="100"/>
          <a:sy n="82" d="100"/>
        </p:scale>
        <p:origin x="19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A03C7-0066-410E-8B70-89328F157C83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67A1D-98E9-4560-A03A-F71F64D98B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54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90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39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5313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816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675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558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792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74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920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97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0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6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97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3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50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5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46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2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5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46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73BE8-D9A2-45E5-BCB5-61077E2A4C9B}" type="datetimeFigureOut">
              <a:rPr lang="nl-NL" smtClean="0"/>
              <a:t>11-3-2016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55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7504" y="6118937"/>
            <a:ext cx="3275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 maart 2016</a:t>
            </a:r>
          </a:p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Hendrik Ido Ambacht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548680"/>
            <a:ext cx="90364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Paulus, apostel van de natiën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28" y="2420888"/>
            <a:ext cx="5274839" cy="320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051720" y="2852936"/>
            <a:ext cx="4896544" cy="86177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nl-NL" sz="50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Romeinen 11</a:t>
            </a:r>
          </a:p>
        </p:txBody>
      </p:sp>
    </p:spTree>
    <p:extLst>
      <p:ext uri="{BB962C8B-B14F-4D97-AF65-F5344CB8AC3E}">
        <p14:creationId xmlns:p14="http://schemas.microsoft.com/office/powerpoint/2010/main" val="25723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763688" y="2996952"/>
            <a:ext cx="5328592" cy="86177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nl-NL" sz="50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Timotheüs 2</a:t>
            </a:r>
          </a:p>
        </p:txBody>
      </p:sp>
    </p:spTree>
    <p:extLst>
      <p:ext uri="{BB962C8B-B14F-4D97-AF65-F5344CB8AC3E}">
        <p14:creationId xmlns:p14="http://schemas.microsoft.com/office/powerpoint/2010/main" val="349698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763688" y="2996952"/>
            <a:ext cx="5328592" cy="86177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nl-NL" sz="50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NL" sz="5000" b="1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Timotheüs 1</a:t>
            </a:r>
            <a:endParaRPr lang="nl-NL" sz="5000" b="1" dirty="0" smtClean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195736" y="2708920"/>
            <a:ext cx="4248472" cy="86177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nl-NL" sz="50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Genesis 17</a:t>
            </a:r>
          </a:p>
        </p:txBody>
      </p:sp>
    </p:spTree>
    <p:extLst>
      <p:ext uri="{BB962C8B-B14F-4D97-AF65-F5344CB8AC3E}">
        <p14:creationId xmlns:p14="http://schemas.microsoft.com/office/powerpoint/2010/main" val="25843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7544" y="764704"/>
            <a:ext cx="81369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Mattheüs 1</a:t>
            </a:r>
          </a:p>
          <a:p>
            <a:endParaRPr lang="nl-NL" sz="30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Geslachtsregister van Jezus Christus, de zoon </a:t>
            </a:r>
            <a:r>
              <a:rPr lang="nl-NL" sz="3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David</a:t>
            </a:r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de zoon van Abraham.</a:t>
            </a:r>
            <a:endParaRPr lang="nl-NL" sz="30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in 1"/>
          <p:cNvSpPr/>
          <p:nvPr/>
        </p:nvSpPr>
        <p:spPr>
          <a:xfrm>
            <a:off x="-1404664" y="2348880"/>
            <a:ext cx="11953328" cy="36004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179513" y="3212976"/>
            <a:ext cx="2592287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Abraham: land, menigte van volken, zegen, koningen…</a:t>
            </a:r>
          </a:p>
          <a:p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(Gen.12, 15, 17, </a:t>
            </a:r>
            <a:r>
              <a:rPr lang="nl-NL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enz</a:t>
            </a:r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nl-NL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059832" y="3237275"/>
            <a:ext cx="2592287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David: koningschap, koningshuis, ‘tot in de </a:t>
            </a:r>
            <a:r>
              <a:rPr lang="nl-NL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aeon</a:t>
            </a:r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</a:p>
          <a:p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(o.a. 2 Sam.7)</a:t>
            </a:r>
            <a:endParaRPr lang="nl-NL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796137" y="3212976"/>
            <a:ext cx="3240360" cy="26776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Messias: Koninkrijk van de hemelen, Israëlitisch wereldrijk met Christus op de troon </a:t>
            </a:r>
          </a:p>
          <a:p>
            <a:r>
              <a:rPr lang="nl-NL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(Dan.2,7; Matth.4) </a:t>
            </a:r>
            <a:endParaRPr lang="nl-NL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IJL-OMLAAG 5"/>
          <p:cNvSpPr/>
          <p:nvPr/>
        </p:nvSpPr>
        <p:spPr>
          <a:xfrm>
            <a:off x="5652119" y="1556793"/>
            <a:ext cx="288032" cy="7920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16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in 1"/>
          <p:cNvSpPr/>
          <p:nvPr/>
        </p:nvSpPr>
        <p:spPr>
          <a:xfrm>
            <a:off x="-540568" y="3573016"/>
            <a:ext cx="4608512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3419872" y="3429000"/>
            <a:ext cx="37444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/>
              <a:t>&lt;-------------------------&gt;</a:t>
            </a:r>
            <a:endParaRPr lang="nl-NL" sz="3000" b="1" dirty="0"/>
          </a:p>
        </p:txBody>
      </p:sp>
      <p:sp>
        <p:nvSpPr>
          <p:cNvPr id="7" name="Min 6"/>
          <p:cNvSpPr/>
          <p:nvPr/>
        </p:nvSpPr>
        <p:spPr>
          <a:xfrm>
            <a:off x="6516216" y="3573016"/>
            <a:ext cx="2771800" cy="30057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79512" y="908720"/>
            <a:ext cx="2756520" cy="230832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Mattheüs 4</a:t>
            </a:r>
          </a:p>
          <a:p>
            <a:r>
              <a:rPr lang="nl-NL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 </a:t>
            </a:r>
            <a:r>
              <a:rPr lang="nl-NL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toen aan heeft Jezus begonnen te prediken en te zeggen: Bekeert u; want het Koninkrijk der hemelen is nabij gekomen.</a:t>
            </a:r>
          </a:p>
        </p:txBody>
      </p:sp>
      <p:sp>
        <p:nvSpPr>
          <p:cNvPr id="9" name="Rechthoek 8"/>
          <p:cNvSpPr/>
          <p:nvPr/>
        </p:nvSpPr>
        <p:spPr>
          <a:xfrm>
            <a:off x="179512" y="4213557"/>
            <a:ext cx="2756520" cy="95410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Maar ook:</a:t>
            </a:r>
          </a:p>
          <a:p>
            <a:endParaRPr lang="nl-NL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Hand. 3:12-26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033246" y="3982998"/>
            <a:ext cx="2304256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Niet openbaar, maar verborgen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3762417" y="1693682"/>
            <a:ext cx="2845914" cy="16312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-Paulus, apostel van de heidenen</a:t>
            </a:r>
          </a:p>
          <a:p>
            <a:endParaRPr lang="nl-NL" sz="2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-De ecclesia, het lichaam van Christus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821996" y="363959"/>
            <a:ext cx="2232248" cy="286232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Lukas 1</a:t>
            </a:r>
          </a:p>
          <a:p>
            <a:r>
              <a:rPr lang="nl-NL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 (…) en God, de Heere, zal Hem den troon van Zijn vader David geven.</a:t>
            </a:r>
            <a:endParaRPr lang="nl-NL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 </a:t>
            </a:r>
            <a:r>
              <a:rPr lang="nl-NL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Hij zal over het huis Jakobs Koning zijn </a:t>
            </a:r>
            <a:r>
              <a:rPr lang="nl-NL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 in de aeonen</a:t>
            </a:r>
            <a:endParaRPr lang="nl-NL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4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619672" y="2852936"/>
            <a:ext cx="5832648" cy="86177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nl-NL" sz="50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Handelingen 15 </a:t>
            </a:r>
          </a:p>
        </p:txBody>
      </p:sp>
    </p:spTree>
    <p:extLst>
      <p:ext uri="{BB962C8B-B14F-4D97-AF65-F5344CB8AC3E}">
        <p14:creationId xmlns:p14="http://schemas.microsoft.com/office/powerpoint/2010/main" val="306293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48680"/>
            <a:ext cx="639127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9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7544" y="764704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Efeze 3</a:t>
            </a:r>
          </a:p>
          <a:p>
            <a:endParaRPr lang="nl-NL" sz="30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Mij, den allerminste van al de heiligen, is deze genade gegeven, om onder de heidenen door het Evangelie te verkondigen den </a:t>
            </a:r>
            <a:r>
              <a:rPr lang="nl-NL" sz="30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onnaspeurlijken</a:t>
            </a:r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rijkdom van </a:t>
            </a:r>
            <a:r>
              <a:rPr lang="nl-NL" sz="3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Christus.</a:t>
            </a:r>
          </a:p>
        </p:txBody>
      </p:sp>
    </p:spTree>
    <p:extLst>
      <p:ext uri="{BB962C8B-B14F-4D97-AF65-F5344CB8AC3E}">
        <p14:creationId xmlns:p14="http://schemas.microsoft.com/office/powerpoint/2010/main" val="213478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7544" y="764704"/>
            <a:ext cx="81369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Galaten 2</a:t>
            </a:r>
          </a:p>
          <a:p>
            <a:endParaRPr lang="nl-NL" sz="30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3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En ik ging op door een openbaring, en stelde hun het Evangelie voor, dat ik predik onder de </a:t>
            </a:r>
            <a:r>
              <a:rPr lang="nl-NL" sz="3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heidenen (…)</a:t>
            </a:r>
          </a:p>
        </p:txBody>
      </p:sp>
    </p:spTree>
    <p:extLst>
      <p:ext uri="{BB962C8B-B14F-4D97-AF65-F5344CB8AC3E}">
        <p14:creationId xmlns:p14="http://schemas.microsoft.com/office/powerpoint/2010/main" val="39490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 A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000" dirty="0">
            <a:solidFill>
              <a:srgbClr val="002060"/>
            </a:solidFill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standaard AP</Template>
  <TotalTime>3732</TotalTime>
  <Words>254</Words>
  <Application>Microsoft Office PowerPoint</Application>
  <PresentationFormat>Diavoorstelling (4:3)</PresentationFormat>
  <Paragraphs>53</Paragraphs>
  <Slides>12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standaard AP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Andre Piet</dc:creator>
  <cp:lastModifiedBy>G Oudijn</cp:lastModifiedBy>
  <cp:revision>184</cp:revision>
  <dcterms:created xsi:type="dcterms:W3CDTF">2015-09-27T18:17:31Z</dcterms:created>
  <dcterms:modified xsi:type="dcterms:W3CDTF">2016-03-11T07:56:35Z</dcterms:modified>
</cp:coreProperties>
</file>