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20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91437" autoAdjust="0"/>
  </p:normalViewPr>
  <p:slideViewPr>
    <p:cSldViewPr>
      <p:cViewPr varScale="1">
        <p:scale>
          <a:sx n="84" d="100"/>
          <a:sy n="84" d="100"/>
        </p:scale>
        <p:origin x="18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17-7-2016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17 juli 2016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7504" y="54868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en danken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988840"/>
            <a:ext cx="4440535" cy="333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910" y="2379069"/>
            <a:ext cx="5687090" cy="447893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429918" cy="474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4496</TotalTime>
  <Words>10</Words>
  <Application>Microsoft Office PowerPoint</Application>
  <PresentationFormat>Diavoorstelling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standaard AP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240</cp:revision>
  <dcterms:created xsi:type="dcterms:W3CDTF">2015-09-27T18:17:31Z</dcterms:created>
  <dcterms:modified xsi:type="dcterms:W3CDTF">2016-07-17T13:26:56Z</dcterms:modified>
</cp:coreProperties>
</file>