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29" r:id="rId3"/>
    <p:sldId id="330" r:id="rId4"/>
    <p:sldId id="331" r:id="rId5"/>
    <p:sldId id="337" r:id="rId6"/>
    <p:sldId id="332" r:id="rId7"/>
    <p:sldId id="333" r:id="rId8"/>
    <p:sldId id="335" r:id="rId9"/>
    <p:sldId id="33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348" autoAdjust="0"/>
    <p:restoredTop sz="87518" autoAdjust="0"/>
  </p:normalViewPr>
  <p:slideViewPr>
    <p:cSldViewPr>
      <p:cViewPr varScale="1">
        <p:scale>
          <a:sx n="81" d="100"/>
          <a:sy n="81" d="100"/>
        </p:scale>
        <p:origin x="19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A03C7-0066-410E-8B70-89328F157C83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67A1D-98E9-4560-A03A-F71F64D98B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5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90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97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5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57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4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2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52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4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3BE8-D9A2-45E5-BCB5-61077E2A4C9B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55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504" y="6118937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oktober 2016</a:t>
            </a: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Hendrik Ido Ambacht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08520" y="188640"/>
            <a:ext cx="9036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brandofferaltaar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112568" cy="42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59632" y="1772816"/>
            <a:ext cx="6768752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Exodus 27:1-8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Exodus 38:1-7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Exodus 39:39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Exodus 40:6, 10 en 29</a:t>
            </a:r>
            <a:endParaRPr lang="nl-NL" sz="4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9197280" cy="68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76672"/>
            <a:ext cx="4778499" cy="316835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073914" cy="33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332656"/>
            <a:ext cx="87129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brandofferaltaar, beeld van de verhoogde Christus:</a:t>
            </a:r>
          </a:p>
          <a:p>
            <a:endParaRPr lang="nl-NL" sz="3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Hout, overtrokken met koper </a:t>
            </a: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vergankelijk wordt onvergankelijk</a:t>
            </a:r>
            <a:endParaRPr lang="nl-NL" sz="3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5x5 </a:t>
            </a: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</a:t>
            </a: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genade in het kwadraat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Hoogte: 3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ellen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verhoging op de 3</a:t>
            </a:r>
            <a:r>
              <a:rPr lang="nl-NL" sz="30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hoornen </a:t>
            </a: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koningschap over de hele aarde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Vierkant  eenheid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1700808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Koper </a:t>
            </a:r>
            <a:r>
              <a:rPr lang="nl-NL" sz="3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reiniging, verzoening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Net(werk</a:t>
            </a:r>
            <a:r>
              <a:rPr lang="nl-NL" sz="3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)  alles in het net wordt  </a:t>
            </a: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 opgetrokken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Ringen  onvergankelijkheid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Gezalfd  Messias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Opstijgende offers  opstanding</a:t>
            </a:r>
          </a:p>
          <a:p>
            <a:pPr marL="514350" indent="-514350">
              <a:buFont typeface="+mj-lt"/>
              <a:buAutoNum type="arabicPeriod"/>
            </a:pPr>
            <a:endParaRPr lang="nl-NL" sz="3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 A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 AP</Template>
  <TotalTime>5044</TotalTime>
  <Words>90</Words>
  <Application>Microsoft Office PowerPoint</Application>
  <PresentationFormat>Diavoorstelling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standaard AP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Piet</dc:creator>
  <cp:lastModifiedBy>G Oudijn</cp:lastModifiedBy>
  <cp:revision>276</cp:revision>
  <dcterms:created xsi:type="dcterms:W3CDTF">2015-09-27T18:17:31Z</dcterms:created>
  <dcterms:modified xsi:type="dcterms:W3CDTF">2016-10-02T11:55:15Z</dcterms:modified>
</cp:coreProperties>
</file>