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4" r:id="rId6"/>
    <p:sldId id="272" r:id="rId7"/>
    <p:sldId id="27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69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17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71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77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03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72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66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26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BE18-7C05-421A-9AB0-FE5B416DFC29}" type="datetimeFigureOut">
              <a:rPr lang="nl-NL" smtClean="0"/>
              <a:t>19-3-2017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FA83-FEF0-4706-B7C1-EDA1B28297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49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51520" y="5999652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 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maart 2017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Hendrik Ido Ambacht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95" y="1385592"/>
            <a:ext cx="6817429" cy="48258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1520" y="696337"/>
            <a:ext cx="10835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is opgewekt en gezien</a:t>
            </a:r>
            <a:endParaRPr lang="nl-NL" sz="5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74963" y="624008"/>
            <a:ext cx="108654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Korinthe 15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Want ten eerste heb ik jullie overgegeven, hetgeen</a:t>
            </a:r>
          </a:p>
          <a:p>
            <a:pPr lvl="0"/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zelf ontvangen heb: 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stierf voor onze zonden, naar de Schriften,</a:t>
            </a:r>
          </a:p>
          <a:p>
            <a:pPr lvl="0"/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74963" y="624008"/>
            <a:ext cx="108654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Korinthe 15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Want ten eerste heb ik jullie overgegeven, hetgeen</a:t>
            </a:r>
          </a:p>
          <a:p>
            <a:pPr lvl="0"/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zelf ontvangen heb: 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stierf voor onze zonden, naar de Schriften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en dat Hij werd begraven 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Hij is opgewekt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de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naar 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Schriften.</a:t>
            </a:r>
            <a:endParaRPr lang="nl-NL" sz="3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74963" y="624008"/>
            <a:ext cx="10865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Korinthe 15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Want ten eerste heb ik jullie overgegeven, hetgeen</a:t>
            </a:r>
          </a:p>
          <a:p>
            <a:pPr lvl="0"/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zelf ontvangen heb: 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stierf voor onze zonden, naar de Schriften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en dat Hij werd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begraven</a:t>
            </a:r>
          </a:p>
          <a:p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dat Hij is opgewekt op de derde dag, naar de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Schriften.</a:t>
            </a:r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/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74963" y="624008"/>
            <a:ext cx="10865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Handelingen 10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 Deze heeft God opgewekt op de derde dag en Hij heeft gegeven dat Hij zou verschijnen,</a:t>
            </a:r>
          </a:p>
          <a:p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 niet aan heel het volk, maar </a:t>
            </a:r>
            <a:r>
              <a:rPr lang="nl-NL" sz="3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 de getuigen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door God tevoren verkozen waren, aan ons namelijk, die met Hem gegeten en gedronken hebben, nadat Hij uit de doden opgestaan was.</a:t>
            </a: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0"/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36" y="3932313"/>
            <a:ext cx="3678660" cy="24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2" y="1181965"/>
            <a:ext cx="6173932" cy="46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9" y="97971"/>
            <a:ext cx="3718708" cy="278903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248" y="3059811"/>
            <a:ext cx="3638550" cy="27289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391886"/>
            <a:ext cx="4844143" cy="30448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012" y="3928380"/>
            <a:ext cx="3906159" cy="29296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815" y="481925"/>
            <a:ext cx="3099416" cy="232456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09" y="3722562"/>
            <a:ext cx="3551939" cy="30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139</Words>
  <Application>Microsoft Office PowerPoint</Application>
  <PresentationFormat>Breedbeeld</PresentationFormat>
  <Paragraphs>24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 Oudijn</cp:lastModifiedBy>
  <cp:revision>43</cp:revision>
  <dcterms:created xsi:type="dcterms:W3CDTF">2017-01-31T19:25:01Z</dcterms:created>
  <dcterms:modified xsi:type="dcterms:W3CDTF">2017-03-19T11:30:59Z</dcterms:modified>
</cp:coreProperties>
</file>