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42" r:id="rId3"/>
    <p:sldId id="343" r:id="rId4"/>
    <p:sldId id="345" r:id="rId5"/>
    <p:sldId id="34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15-10-2017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 oktober 2017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54868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Paulus’ apostelschap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988840"/>
            <a:ext cx="5160573" cy="387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95992"/>
              </p:ext>
            </p:extLst>
          </p:nvPr>
        </p:nvGraphicFramePr>
        <p:xfrm>
          <a:off x="179510" y="332656"/>
          <a:ext cx="8496945" cy="2299430"/>
        </p:xfrm>
        <a:graphic>
          <a:graphicData uri="http://schemas.openxmlformats.org/drawingml/2006/table">
            <a:tbl>
              <a:tblPr firstRow="1" bandRow="1"/>
              <a:tblGrid>
                <a:gridCol w="2261816"/>
                <a:gridCol w="1301855"/>
                <a:gridCol w="2380973"/>
                <a:gridCol w="2552301"/>
              </a:tblGrid>
              <a:tr h="7287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ONDERWERP</a:t>
                      </a:r>
                      <a:endParaRPr lang="nl-NL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NIET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OOK NIET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MAAR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1570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apostel</a:t>
                      </a:r>
                      <a:endParaRPr lang="nl-NL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1:1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 mensen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een 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Jezus Christus en God de Vader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7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59358"/>
              </p:ext>
            </p:extLst>
          </p:nvPr>
        </p:nvGraphicFramePr>
        <p:xfrm>
          <a:off x="179510" y="332656"/>
          <a:ext cx="8496945" cy="3870140"/>
        </p:xfrm>
        <a:graphic>
          <a:graphicData uri="http://schemas.openxmlformats.org/drawingml/2006/table">
            <a:tbl>
              <a:tblPr firstRow="1" bandRow="1"/>
              <a:tblGrid>
                <a:gridCol w="2261816"/>
                <a:gridCol w="1301855"/>
                <a:gridCol w="2380973"/>
                <a:gridCol w="2552301"/>
              </a:tblGrid>
              <a:tr h="7287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ONDERWERP</a:t>
                      </a:r>
                      <a:endParaRPr lang="nl-NL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NIET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OOK NIET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MAAR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1570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apostel</a:t>
                      </a:r>
                      <a:endParaRPr lang="nl-NL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1:1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 mensen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een 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Jezus Christus en God de Vader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1570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evangelie</a:t>
                      </a:r>
                      <a:endParaRPr lang="nl-NL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1:11-12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naar </a:t>
                      </a:r>
                      <a:r>
                        <a:rPr lang="nl-NL" sz="2400" i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(de)</a:t>
                      </a: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ontvangen of geleerd van een 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openbaring van Jezus Christus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7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757"/>
            <a:ext cx="9144000" cy="689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52047"/>
              </p:ext>
            </p:extLst>
          </p:nvPr>
        </p:nvGraphicFramePr>
        <p:xfrm>
          <a:off x="179510" y="332656"/>
          <a:ext cx="8496945" cy="5904655"/>
        </p:xfrm>
        <a:graphic>
          <a:graphicData uri="http://schemas.openxmlformats.org/drawingml/2006/table">
            <a:tbl>
              <a:tblPr firstRow="1" bandRow="1"/>
              <a:tblGrid>
                <a:gridCol w="2261816"/>
                <a:gridCol w="1301855"/>
                <a:gridCol w="2380973"/>
                <a:gridCol w="2552301"/>
              </a:tblGrid>
              <a:tr h="7287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ONDERWERP</a:t>
                      </a:r>
                      <a:endParaRPr lang="nl-NL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NIET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OOK NIET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MAAR</a:t>
                      </a:r>
                      <a:endParaRPr lang="nl-NL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1570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apostel</a:t>
                      </a:r>
                      <a:endParaRPr lang="nl-NL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1:1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 mensen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een 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Jezus Christus en God de Vader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15707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evangelie</a:t>
                      </a:r>
                      <a:endParaRPr lang="nl-NL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1:11-12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naar </a:t>
                      </a:r>
                      <a:r>
                        <a:rPr lang="nl-NL" sz="2400" i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(de)</a:t>
                      </a: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ontvangen of geleerd van een mens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door openbaring van Jezus Christus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  <a:tr h="2034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bediening/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roeping</a:t>
                      </a:r>
                      <a:endParaRPr lang="nl-NL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1:16-17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 rade gegaan bij vlees en bloed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naar Jeruzalem gegaan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9" marR="58119" marT="29060" marB="290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naar Arabië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" marR="6706" marT="6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0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4193</TotalTime>
  <Words>119</Words>
  <Application>Microsoft Office PowerPoint</Application>
  <PresentationFormat>Diavoorstelling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205</cp:revision>
  <dcterms:created xsi:type="dcterms:W3CDTF">2015-09-27T18:17:31Z</dcterms:created>
  <dcterms:modified xsi:type="dcterms:W3CDTF">2017-10-15T11:33:29Z</dcterms:modified>
</cp:coreProperties>
</file>