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59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64A6EF-CB02-48DE-9D12-0F764397CD53}" type="datetimeFigureOut">
              <a:rPr lang="nl-NL" smtClean="0"/>
              <a:t>18-3-2018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CC728-698F-42B6-9C18-F019068154F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3123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67A1D-98E9-4560-A03A-F71F64D98B1B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1220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/>
              <a:t>18-3-2018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7073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/>
              <a:t>18-3-2018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8737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/>
              <a:t>18-3-2018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9607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/>
              <a:t>18-3-2018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0917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/>
              <a:t>18-3-2018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0591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/>
              <a:t>18-3-2018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5668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/>
              <a:t>18-3-2018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1916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/>
              <a:t>18-3-2018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29100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/>
              <a:t>18-3-2018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2317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/>
              <a:t>18-3-2018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137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/>
              <a:t>18-3-2018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5811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C6EAC-5D6F-4E98-B6F0-1A43805D3C3D}" type="datetimeFigureOut">
              <a:rPr lang="nl-NL" smtClean="0"/>
              <a:t>18-3-2018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E0513-1103-40DF-8D47-98214F913C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4236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0" y="363379"/>
            <a:ext cx="12192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5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het zaad van Abraham</a:t>
            </a:r>
            <a:endParaRPr lang="nl-NL" sz="50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187166" y="5884181"/>
            <a:ext cx="2950238" cy="7078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18 maart 2018</a:t>
            </a:r>
            <a:endParaRPr lang="nl-NL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Hendrik Ido Ambacht</a:t>
            </a:r>
            <a:endParaRPr lang="nl-NL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7491" y="1579743"/>
            <a:ext cx="5237017" cy="3927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74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114300" y="129270"/>
            <a:ext cx="1155469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Galaten 3</a:t>
            </a:r>
          </a:p>
          <a:p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O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dwaze Galaten, wie betovert jullie, aan wie Jezus Christus tevoren voor de ogen als gekruisigd werd beschreven? </a:t>
            </a:r>
            <a:endParaRPr lang="nl-NL" sz="30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Dit 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alleen wil ik van jullie leren: Namen jullie de geest in ontvangst uit werken van de wet, of uit het horen van het geloof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 Zó 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dwaas zijn jullie, die 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begonnen in 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geest: nu volbrengen jullie het in het vlees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</a:t>
            </a:r>
          </a:p>
          <a:p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 Zóveel 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leden jullie voor de schijn, als het ook zeker voor de schijn is.</a:t>
            </a:r>
            <a:b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 Hij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dan, die jullie de geest verstrekt en machten onder jullie inwerkt - namen jullie de geest in ontvangst uit werken van de wet, of uit het horen van het geloof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57150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114300" y="129270"/>
            <a:ext cx="1155469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Galaten 3</a:t>
            </a:r>
          </a:p>
          <a:p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 Zoals Abraham God gelooft, en het wordt hem tot rechtvaardigheid gerekend.</a:t>
            </a:r>
            <a:b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 Weet 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dus, dat zij, die uit het geloof zijn, zonen van Abraham zijn.</a:t>
            </a:r>
            <a:b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 En 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Schrift, die tevoren waarneemt, dat God de natiën uit geloof rechtvaardigt, brengt tevoren een goed bericht aan Abraham: In jou zullen al de natiën </a:t>
            </a:r>
            <a:r>
              <a:rPr lang="nl-NL" sz="30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inbesloten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gezegend worden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</a:p>
          <a:p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 Zodat 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zij, die uit het geloof zijn, gezegend worden, samen met de gelovige Abraham.</a:t>
            </a:r>
            <a:b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985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114300" y="129270"/>
            <a:ext cx="1155469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Galaten 3</a:t>
            </a:r>
          </a:p>
          <a:p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 Want allen, die uit werken van de wet zijn, zijn onder een vloek; want er staat geschreven: Vervloekt is een ieder, die niet blijft in alles, wat er geschreven is in de boekrol van de wet, om dat te doen.</a:t>
            </a:r>
            <a:b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 En 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 er in de wet niemand bij God gerechtvaardigd wordt, is duidelijk, want: de rechtvaardige zal uit geloof leven.</a:t>
            </a:r>
            <a:b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12 Maar 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wet is niet uit geloof, maar: wie ze doet, zal in hen leven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66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114300" y="129270"/>
            <a:ext cx="1155469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Galaten 3</a:t>
            </a:r>
          </a:p>
          <a:p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13 Christus koopt ons uit vanuit de vloek van de wet, door voor ons een vloek te worden, want er staat geschreven: Vervloekt is een ieder, die op een hout gehangen wordt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</a:p>
          <a:p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 opdat 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zegen van Abraham tot de natiën zal komen, in Jezus Christus, opdat wij de belofte van de geest in ontvangst zullen nemen door het geloof.</a:t>
            </a:r>
            <a:b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 Broeders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ik zeg dit naar de mens: net zoals een verbond van een mens, dat bekrachtigd is - niemand wijst het af, of wijzigt het.</a:t>
            </a:r>
            <a:b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047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114300" y="129270"/>
            <a:ext cx="11554690" cy="79406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Galaten 3</a:t>
            </a:r>
          </a:p>
          <a:p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16 Nu werden aan Abraham de beloften uitgesproken en aan zijn zaad. Hij zegt niet: en aan zijn zaden, als over velen, maar als over één: en aan jouw zaad, dat wil zeggen: Christus.</a:t>
            </a:r>
            <a:endParaRPr lang="nl-NL" sz="30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17 En 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dit zeg ik: de wet, die na vierhonderd dertig jaar gekomen is, maakt een verbond, dat tevoren door God bekrachtigd is, niet ongeldig, zodat de belofte buiten werking gesteld zou worden.</a:t>
            </a:r>
            <a:b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18 Want 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indien het lot-bezit uit de wet is, dan niet meer uit de belofte; en juist door een belofte heeft God aan Abraham zijn gunst bewezen.</a:t>
            </a:r>
          </a:p>
          <a:p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43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3565</TotalTime>
  <Words>257</Words>
  <Application>Microsoft Office PowerPoint</Application>
  <PresentationFormat>Breedbeeld</PresentationFormat>
  <Paragraphs>23</Paragraphs>
  <Slides>6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Verdana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G Oudijn</dc:creator>
  <cp:lastModifiedBy>Oudijn</cp:lastModifiedBy>
  <cp:revision>119</cp:revision>
  <dcterms:created xsi:type="dcterms:W3CDTF">2017-10-24T20:34:00Z</dcterms:created>
  <dcterms:modified xsi:type="dcterms:W3CDTF">2018-03-18T11:17:54Z</dcterms:modified>
</cp:coreProperties>
</file>