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3"/>
  </p:notesMasterIdLst>
  <p:sldIdLst>
    <p:sldId id="256" r:id="rId3"/>
    <p:sldId id="421" r:id="rId4"/>
    <p:sldId id="422" r:id="rId5"/>
    <p:sldId id="418" r:id="rId6"/>
    <p:sldId id="434" r:id="rId7"/>
    <p:sldId id="436" r:id="rId8"/>
    <p:sldId id="435" r:id="rId9"/>
    <p:sldId id="437" r:id="rId10"/>
    <p:sldId id="433" r:id="rId11"/>
    <p:sldId id="439" r:id="rId12"/>
    <p:sldId id="440" r:id="rId13"/>
    <p:sldId id="451" r:id="rId14"/>
    <p:sldId id="441" r:id="rId15"/>
    <p:sldId id="442" r:id="rId16"/>
    <p:sldId id="443" r:id="rId17"/>
    <p:sldId id="444" r:id="rId18"/>
    <p:sldId id="445" r:id="rId19"/>
    <p:sldId id="446" r:id="rId20"/>
    <p:sldId id="423" r:id="rId21"/>
    <p:sldId id="425" r:id="rId22"/>
    <p:sldId id="426" r:id="rId23"/>
    <p:sldId id="447" r:id="rId24"/>
    <p:sldId id="448" r:id="rId25"/>
    <p:sldId id="427" r:id="rId26"/>
    <p:sldId id="428" r:id="rId27"/>
    <p:sldId id="429" r:id="rId28"/>
    <p:sldId id="430" r:id="rId29"/>
    <p:sldId id="431" r:id="rId30"/>
    <p:sldId id="450" r:id="rId31"/>
    <p:sldId id="449" r:id="rId3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809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6" y="9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71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4A6EF-CB02-48DE-9D12-0F764397CD53}" type="datetimeFigureOut">
              <a:rPr lang="nl-NL" smtClean="0"/>
              <a:t>3-3-2019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CC728-698F-42B6-9C18-F019068154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312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67A1D-98E9-4560-A03A-F71F64D98B1B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227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3-3-2019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07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3-3-2019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73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3-3-2019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9607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771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68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11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724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504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827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98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63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3-3-2019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917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91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866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5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3-3-2019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059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3-3-2019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66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3-3-2019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191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3-3-2019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910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3-3-2019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31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3-3-2019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37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6EAC-5D6F-4E98-B6F0-1A43805D3C3D}" type="datetimeFigureOut">
              <a:rPr lang="nl-NL" smtClean="0"/>
              <a:t>3-3-2019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81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6EAC-5D6F-4E98-B6F0-1A43805D3C3D}" type="datetimeFigureOut">
              <a:rPr lang="nl-NL" smtClean="0"/>
              <a:t>3-3-2019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0513-1103-40DF-8D47-98214F913C7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23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6EAC-5D6F-4E98-B6F0-1A43805D3C3D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3-3-2019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0513-1103-40DF-8D47-98214F913C71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3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87166" y="5925744"/>
            <a:ext cx="2950238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 maart 2019</a:t>
            </a:r>
            <a:endParaRPr lang="nl-NL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nl-NL" sz="2000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Hendrik Ido Ambacht</a:t>
            </a:r>
            <a:endParaRPr lang="nl-NL" sz="20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0" y="366139"/>
            <a:ext cx="119841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bruiloft in </a:t>
            </a:r>
            <a:r>
              <a:rPr lang="nl-NL" sz="48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Kana</a:t>
            </a:r>
            <a:endParaRPr lang="nl-NL" sz="48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859" y="1747380"/>
            <a:ext cx="5073041" cy="380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4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897039" y="1501253"/>
            <a:ext cx="8188657" cy="332398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dirty="0" smtClean="0"/>
              <a:t>de eerste dag (tot :28)			</a:t>
            </a:r>
            <a:r>
              <a:rPr lang="nl-NL" sz="3000" b="1" dirty="0" smtClean="0"/>
              <a:t>1</a:t>
            </a:r>
            <a:r>
              <a:rPr lang="nl-NL" sz="3000" b="1" baseline="30000" dirty="0" smtClean="0"/>
              <a:t>e</a:t>
            </a:r>
            <a:r>
              <a:rPr lang="nl-NL" sz="3000" b="1" dirty="0" smtClean="0"/>
              <a:t> dag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000" dirty="0" smtClean="0"/>
              <a:t>de volgende dag (1:29)			</a:t>
            </a:r>
            <a:r>
              <a:rPr lang="nl-NL" sz="3000" b="1" dirty="0" smtClean="0"/>
              <a:t>2</a:t>
            </a:r>
            <a:r>
              <a:rPr lang="nl-NL" sz="3000" b="1" baseline="30000" dirty="0" smtClean="0"/>
              <a:t>e</a:t>
            </a:r>
            <a:r>
              <a:rPr lang="nl-NL" sz="3000" b="1" dirty="0" smtClean="0"/>
              <a:t> dag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000" dirty="0" smtClean="0"/>
              <a:t>de volgende dag (1:35)			</a:t>
            </a:r>
            <a:r>
              <a:rPr lang="nl-NL" sz="3000" b="1" dirty="0" smtClean="0"/>
              <a:t>3</a:t>
            </a:r>
            <a:r>
              <a:rPr lang="nl-NL" sz="3000" b="1" baseline="30000" dirty="0" smtClean="0"/>
              <a:t>e</a:t>
            </a:r>
            <a:r>
              <a:rPr lang="nl-NL" sz="3000" b="1" dirty="0" smtClean="0"/>
              <a:t> dag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000" dirty="0" smtClean="0"/>
              <a:t>de volgende dag (1:44)			</a:t>
            </a:r>
            <a:r>
              <a:rPr lang="nl-NL" sz="3000" b="1" dirty="0" smtClean="0"/>
              <a:t>4</a:t>
            </a:r>
            <a:r>
              <a:rPr lang="nl-NL" sz="3000" b="1" baseline="30000" dirty="0" smtClean="0"/>
              <a:t>e</a:t>
            </a:r>
            <a:r>
              <a:rPr lang="nl-NL" sz="3000" b="1" dirty="0" smtClean="0"/>
              <a:t> dag</a:t>
            </a:r>
          </a:p>
          <a:p>
            <a:pPr lvl="6"/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			5</a:t>
            </a:r>
            <a:r>
              <a:rPr lang="nl-NL" sz="3000" baseline="30000" dirty="0" smtClean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 dag</a:t>
            </a:r>
          </a:p>
          <a:p>
            <a:r>
              <a:rPr lang="nl-NL" sz="30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						6</a:t>
            </a:r>
            <a:r>
              <a:rPr lang="nl-NL" sz="3000" baseline="30000" dirty="0" smtClean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nl-NL" sz="3000" dirty="0" smtClean="0">
                <a:solidFill>
                  <a:schemeClr val="bg1">
                    <a:lumMod val="65000"/>
                  </a:schemeClr>
                </a:solidFill>
              </a:rPr>
              <a:t> dag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3000" dirty="0" smtClean="0"/>
              <a:t>…en op de derde dag	(2:1)			</a:t>
            </a:r>
            <a:r>
              <a:rPr lang="nl-NL" sz="3000" b="1" dirty="0" smtClean="0"/>
              <a:t>7</a:t>
            </a:r>
            <a:r>
              <a:rPr lang="nl-NL" sz="3000" b="1" baseline="30000" dirty="0" smtClean="0"/>
              <a:t>e</a:t>
            </a:r>
            <a:r>
              <a:rPr lang="nl-NL" sz="3000" b="1" dirty="0" smtClean="0"/>
              <a:t> dag</a:t>
            </a:r>
          </a:p>
        </p:txBody>
      </p:sp>
    </p:spTree>
    <p:extLst>
      <p:ext uri="{BB962C8B-B14F-4D97-AF65-F5344CB8AC3E}">
        <p14:creationId xmlns:p14="http://schemas.microsoft.com/office/powerpoint/2010/main" val="362828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106" y="1517898"/>
            <a:ext cx="3562350" cy="38004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1728"/>
            <a:ext cx="4981433" cy="6879728"/>
          </a:xfrm>
          <a:prstGeom prst="rect">
            <a:avLst/>
          </a:prstGeom>
        </p:spPr>
      </p:pic>
      <p:sp>
        <p:nvSpPr>
          <p:cNvPr id="5" name="Ovaal 4"/>
          <p:cNvSpPr/>
          <p:nvPr/>
        </p:nvSpPr>
        <p:spPr>
          <a:xfrm>
            <a:off x="3016154" y="4462819"/>
            <a:ext cx="218365" cy="2183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7582" y="2521596"/>
            <a:ext cx="194309" cy="194309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852554" y="5318373"/>
            <a:ext cx="5602453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200" dirty="0"/>
              <a:t>28 Dit gebeurde in </a:t>
            </a:r>
            <a:r>
              <a:rPr lang="nl-NL" sz="2200" b="1" dirty="0" err="1"/>
              <a:t>Bethabara</a:t>
            </a:r>
            <a:r>
              <a:rPr lang="nl-NL" sz="2200" dirty="0"/>
              <a:t>, aan de overkant van de Jordaan, waar Johannes doopte.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4852554" y="747712"/>
            <a:ext cx="6593971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200" dirty="0"/>
              <a:t>44 De volgende dag wilde Jezus weggaan naar </a:t>
            </a:r>
            <a:r>
              <a:rPr lang="nl-NL" sz="2200" b="1" dirty="0"/>
              <a:t>Galilea</a:t>
            </a:r>
            <a:r>
              <a:rPr lang="nl-NL" sz="2200" dirty="0"/>
              <a:t> en Hij vond Filippus en zei tegen hem: Volg Mij.</a:t>
            </a:r>
          </a:p>
        </p:txBody>
      </p:sp>
    </p:spTree>
    <p:extLst>
      <p:ext uri="{BB962C8B-B14F-4D97-AF65-F5344CB8AC3E}">
        <p14:creationId xmlns:p14="http://schemas.microsoft.com/office/powerpoint/2010/main" val="294542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833608" y="852097"/>
            <a:ext cx="106129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b="1" dirty="0" smtClean="0"/>
              <a:t>Johannes 4</a:t>
            </a:r>
          </a:p>
          <a:p>
            <a:pPr algn="ctr"/>
            <a:r>
              <a:rPr lang="nl-NL" sz="2400" dirty="0" smtClean="0"/>
              <a:t>3 </a:t>
            </a:r>
            <a:r>
              <a:rPr lang="nl-NL" sz="2400" dirty="0"/>
              <a:t>Hij </a:t>
            </a:r>
            <a:r>
              <a:rPr lang="nl-NL" sz="2400" dirty="0" smtClean="0"/>
              <a:t>verliet Judea </a:t>
            </a:r>
            <a:r>
              <a:rPr lang="nl-NL" sz="2400" dirty="0"/>
              <a:t>en </a:t>
            </a:r>
            <a:r>
              <a:rPr lang="nl-NL" sz="2400" dirty="0" smtClean="0"/>
              <a:t>Hij </a:t>
            </a:r>
            <a:r>
              <a:rPr lang="nl-NL" sz="2400" dirty="0"/>
              <a:t>vertrok </a:t>
            </a:r>
            <a:r>
              <a:rPr lang="nl-NL" sz="2400" dirty="0" smtClean="0"/>
              <a:t>weer </a:t>
            </a:r>
            <a:r>
              <a:rPr lang="nl-NL" sz="2400" dirty="0"/>
              <a:t>naar Galilea.</a:t>
            </a:r>
          </a:p>
          <a:p>
            <a:pPr algn="ctr"/>
            <a:r>
              <a:rPr lang="nl-NL" sz="2400" dirty="0"/>
              <a:t>4 En Hij moest door Samaria gaan.</a:t>
            </a:r>
          </a:p>
          <a:p>
            <a:pPr algn="ctr"/>
            <a:r>
              <a:rPr lang="nl-NL" sz="2400" dirty="0" smtClean="0"/>
              <a:t>(..)</a:t>
            </a:r>
          </a:p>
          <a:p>
            <a:pPr algn="ctr"/>
            <a:endParaRPr lang="nl-NL" sz="2400" dirty="0"/>
          </a:p>
          <a:p>
            <a:pPr algn="ctr"/>
            <a:endParaRPr lang="nl-NL" sz="2400" dirty="0" smtClean="0"/>
          </a:p>
          <a:p>
            <a:pPr algn="ctr"/>
            <a:r>
              <a:rPr lang="nl-NL" sz="2400" dirty="0" smtClean="0"/>
              <a:t>42 </a:t>
            </a:r>
            <a:r>
              <a:rPr lang="nl-NL" sz="2400" dirty="0"/>
              <a:t>en zij zeiden tegen de vrouw: Wij geloven niet meer om wat u zegt, </a:t>
            </a:r>
            <a:endParaRPr lang="nl-NL" sz="2400" dirty="0" smtClean="0"/>
          </a:p>
          <a:p>
            <a:pPr algn="ctr"/>
            <a:r>
              <a:rPr lang="nl-NL" sz="2400" dirty="0" smtClean="0"/>
              <a:t>want </a:t>
            </a:r>
            <a:r>
              <a:rPr lang="nl-NL" sz="2400" dirty="0"/>
              <a:t>wijzelf hebben Hem gehoord en weten dat Híj werkelijk </a:t>
            </a:r>
            <a:endParaRPr lang="nl-NL" sz="2400" dirty="0" smtClean="0"/>
          </a:p>
          <a:p>
            <a:pPr algn="ctr"/>
            <a:r>
              <a:rPr lang="nl-NL" sz="2400" dirty="0" smtClean="0"/>
              <a:t>de Redder van </a:t>
            </a:r>
            <a:r>
              <a:rPr lang="nl-NL" sz="2400" dirty="0"/>
              <a:t>de wereld is, </a:t>
            </a:r>
            <a:r>
              <a:rPr lang="nl-NL" sz="2400" dirty="0" smtClean="0"/>
              <a:t>de </a:t>
            </a:r>
            <a:r>
              <a:rPr lang="nl-NL" sz="2400" dirty="0"/>
              <a:t>Christus</a:t>
            </a:r>
            <a:r>
              <a:rPr lang="nl-NL" sz="2400" dirty="0" smtClean="0"/>
              <a:t>.</a:t>
            </a:r>
          </a:p>
          <a:p>
            <a:pPr algn="ctr"/>
            <a:r>
              <a:rPr lang="nl-NL" sz="2400" dirty="0"/>
              <a:t>43 En na die </a:t>
            </a:r>
            <a:r>
              <a:rPr lang="nl-N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twee dagen </a:t>
            </a:r>
            <a:r>
              <a:rPr lang="nl-NL" sz="2400" dirty="0"/>
              <a:t>vertrok Hij vandaar en ging naar Galilea</a:t>
            </a:r>
          </a:p>
        </p:txBody>
      </p:sp>
    </p:spTree>
    <p:extLst>
      <p:ext uri="{BB962C8B-B14F-4D97-AF65-F5344CB8AC3E}">
        <p14:creationId xmlns:p14="http://schemas.microsoft.com/office/powerpoint/2010/main" val="204298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2417" y="270162"/>
            <a:ext cx="111528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Johannes 2</a:t>
            </a:r>
          </a:p>
          <a:p>
            <a:r>
              <a:rPr lang="nl-NL" sz="2800" dirty="0">
                <a:solidFill>
                  <a:srgbClr val="002060"/>
                </a:solidFill>
              </a:rPr>
              <a:t>1 En op de derde dag was er </a:t>
            </a:r>
            <a:r>
              <a:rPr lang="nl-NL" sz="2800" u="sng" dirty="0">
                <a:solidFill>
                  <a:srgbClr val="002060"/>
                </a:solidFill>
              </a:rPr>
              <a:t>een bruiloft</a:t>
            </a:r>
            <a:r>
              <a:rPr lang="nl-NL" sz="2800" dirty="0">
                <a:solidFill>
                  <a:srgbClr val="002060"/>
                </a:solidFill>
              </a:rPr>
              <a:t> te </a:t>
            </a:r>
            <a:r>
              <a:rPr lang="nl-NL" sz="2800" dirty="0" err="1">
                <a:solidFill>
                  <a:srgbClr val="002060"/>
                </a:solidFill>
              </a:rPr>
              <a:t>Kana</a:t>
            </a:r>
            <a:r>
              <a:rPr lang="nl-NL" sz="2800" dirty="0">
                <a:solidFill>
                  <a:srgbClr val="002060"/>
                </a:solidFill>
              </a:rPr>
              <a:t> in Galilea; en de moeder van Jezus was daar</a:t>
            </a:r>
            <a:r>
              <a:rPr lang="nl-NL" sz="2800" dirty="0" smtClean="0">
                <a:solidFill>
                  <a:srgbClr val="002060"/>
                </a:solidFill>
              </a:rPr>
              <a:t>.</a:t>
            </a:r>
            <a:endParaRPr lang="nl-N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79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23163" y="578472"/>
            <a:ext cx="110774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Jesaja 62</a:t>
            </a:r>
          </a:p>
          <a:p>
            <a:r>
              <a:rPr lang="nl-NL" sz="2400" dirty="0" smtClean="0"/>
              <a:t>4 </a:t>
            </a:r>
            <a:r>
              <a:rPr lang="nl-NL" sz="2400" dirty="0"/>
              <a:t>Tegen u zal niet meer gezegd worden: </a:t>
            </a:r>
            <a:r>
              <a:rPr lang="nl-NL" sz="2400" dirty="0" smtClean="0"/>
              <a:t>verlatene, </a:t>
            </a:r>
          </a:p>
          <a:p>
            <a:r>
              <a:rPr lang="nl-NL" sz="2400" dirty="0" smtClean="0"/>
              <a:t>en </a:t>
            </a:r>
            <a:r>
              <a:rPr lang="nl-NL" sz="2400" dirty="0"/>
              <a:t>tegen uw land zal niet meer gezegd worden: </a:t>
            </a:r>
            <a:r>
              <a:rPr lang="nl-NL" sz="2400" dirty="0" smtClean="0"/>
              <a:t>woestenij, </a:t>
            </a:r>
          </a:p>
          <a:p>
            <a:r>
              <a:rPr lang="nl-NL" sz="2400" dirty="0" smtClean="0"/>
              <a:t>maar </a:t>
            </a:r>
            <a:r>
              <a:rPr lang="nl-NL" sz="2400" dirty="0"/>
              <a:t>u zult genoemd worden: Mijn welgevallen is in </a:t>
            </a:r>
            <a:r>
              <a:rPr lang="nl-NL" sz="2400" dirty="0" smtClean="0"/>
              <a:t>haar, </a:t>
            </a:r>
          </a:p>
          <a:p>
            <a:r>
              <a:rPr lang="nl-NL" sz="2400" dirty="0" smtClean="0"/>
              <a:t>en </a:t>
            </a:r>
            <a:r>
              <a:rPr lang="nl-NL" sz="2400" dirty="0"/>
              <a:t>uw land: getrouwde;</a:t>
            </a:r>
          </a:p>
          <a:p>
            <a:r>
              <a:rPr lang="nl-NL" sz="2400" dirty="0"/>
              <a:t>want </a:t>
            </a:r>
            <a:r>
              <a:rPr lang="nl-NL" sz="2400" dirty="0" smtClean="0"/>
              <a:t>YAHWEH verlangt </a:t>
            </a:r>
            <a:r>
              <a:rPr lang="nl-NL" sz="2400" dirty="0"/>
              <a:t>naar </a:t>
            </a:r>
            <a:r>
              <a:rPr lang="nl-NL" sz="2400" dirty="0" smtClean="0"/>
              <a:t>u, en </a:t>
            </a:r>
            <a:r>
              <a:rPr lang="nl-NL" sz="2400" dirty="0"/>
              <a:t>uw land zal getrouwd worden.</a:t>
            </a:r>
          </a:p>
          <a:p>
            <a:r>
              <a:rPr lang="nl-NL" sz="2400" dirty="0"/>
              <a:t>5 </a:t>
            </a:r>
            <a:r>
              <a:rPr lang="nl-NL" sz="2400" dirty="0" smtClean="0"/>
              <a:t>(…) zoals </a:t>
            </a:r>
            <a:r>
              <a:rPr lang="nl-NL" sz="2400" dirty="0"/>
              <a:t>een bruidegom zich verblijdt over zijn bruid,</a:t>
            </a:r>
          </a:p>
          <a:p>
            <a:r>
              <a:rPr lang="nl-NL" sz="2400" dirty="0"/>
              <a:t>zo zal uw God Zich over u verblijden.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585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23163" y="578472"/>
            <a:ext cx="110774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Jeremia 31</a:t>
            </a:r>
          </a:p>
          <a:p>
            <a:r>
              <a:rPr lang="nl-NL" sz="2400" dirty="0"/>
              <a:t>31 Zie, er komen dagen, spreekt </a:t>
            </a:r>
            <a:r>
              <a:rPr lang="nl-NL" sz="2400" dirty="0" smtClean="0"/>
              <a:t>YAHWEH, </a:t>
            </a:r>
            <a:r>
              <a:rPr lang="nl-NL" sz="2400" dirty="0"/>
              <a:t>dat Ik met het huis van Israël en met het huis van Juda een nieuw verbond zal sluiten,</a:t>
            </a:r>
          </a:p>
          <a:p>
            <a:r>
              <a:rPr lang="nl-NL" sz="2400" dirty="0"/>
              <a:t>32 niet zoals het verbond dat Ik met hun vaderen gesloten heb op de dag dat Ik hun hand vastgreep om hen uit het land Egypte te leiden – Mijn verbond, dat zij verbroken hebben, hoewel Ík hen getrouwd had, spreekt </a:t>
            </a:r>
            <a:r>
              <a:rPr lang="nl-NL" sz="2400" dirty="0" smtClean="0"/>
              <a:t>YAHWEH.</a:t>
            </a:r>
            <a:endParaRPr lang="nl-NL" sz="2400" dirty="0"/>
          </a:p>
          <a:p>
            <a:r>
              <a:rPr lang="nl-NL" sz="2400" dirty="0"/>
              <a:t>33 Voorzeker, dit is het verbond dat Ik na die dagen met het huis van Israël sluiten zal, spreekt </a:t>
            </a:r>
            <a:r>
              <a:rPr lang="nl-NL" sz="2400" dirty="0" smtClean="0"/>
              <a:t>YAHWEH: </a:t>
            </a:r>
            <a:r>
              <a:rPr lang="nl-NL" sz="2400" dirty="0"/>
              <a:t>Ik zal Mijn wet in hun binnenste geven en zal die in hun hart schrijven. Ik zal hun tot een God zijn en zíj zullen Mij tot een volk zijn.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580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23162" y="933314"/>
            <a:ext cx="110774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Mattheus 22</a:t>
            </a:r>
          </a:p>
          <a:p>
            <a:r>
              <a:rPr lang="nl-NL" sz="2400" dirty="0" smtClean="0"/>
              <a:t>2 Het </a:t>
            </a:r>
            <a:r>
              <a:rPr lang="nl-NL" sz="2400" dirty="0"/>
              <a:t>koninkrijk van de hemelen wordt vergeleken met een mens, een koning, die voor zijn zoon </a:t>
            </a:r>
            <a:r>
              <a:rPr lang="nl-NL" sz="2400" dirty="0" smtClean="0"/>
              <a:t>een bruiloft bereid had.</a:t>
            </a:r>
            <a:endParaRPr lang="nl-NL" sz="2400" dirty="0"/>
          </a:p>
        </p:txBody>
      </p:sp>
      <p:sp>
        <p:nvSpPr>
          <p:cNvPr id="3" name="Rechthoek 2"/>
          <p:cNvSpPr/>
          <p:nvPr/>
        </p:nvSpPr>
        <p:spPr>
          <a:xfrm>
            <a:off x="523162" y="3091935"/>
            <a:ext cx="110774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 smtClean="0"/>
              <a:t>Openbaring 19</a:t>
            </a:r>
          </a:p>
          <a:p>
            <a:r>
              <a:rPr lang="nl-NL" sz="2400" dirty="0"/>
              <a:t>7 Laten wij blij zijn en ons verheugen en Hem de heerlijkheid geven, want de bruiloft van het Lam is gekomen en Zijn vrouw heeft zich gereedgemaakt.</a:t>
            </a:r>
          </a:p>
        </p:txBody>
      </p:sp>
    </p:spTree>
    <p:extLst>
      <p:ext uri="{BB962C8B-B14F-4D97-AF65-F5344CB8AC3E}">
        <p14:creationId xmlns:p14="http://schemas.microsoft.com/office/powerpoint/2010/main" val="360082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2417" y="270162"/>
            <a:ext cx="111528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Johannes 2</a:t>
            </a:r>
          </a:p>
          <a:p>
            <a:r>
              <a:rPr lang="nl-NL" sz="2800" dirty="0">
                <a:solidFill>
                  <a:srgbClr val="002060"/>
                </a:solidFill>
              </a:rPr>
              <a:t>1 En op de derde dag was er een bruiloft te </a:t>
            </a:r>
            <a:r>
              <a:rPr lang="nl-NL" sz="2800" dirty="0" err="1">
                <a:solidFill>
                  <a:srgbClr val="002060"/>
                </a:solidFill>
              </a:rPr>
              <a:t>Kana</a:t>
            </a:r>
            <a:r>
              <a:rPr lang="nl-NL" sz="2800" dirty="0">
                <a:solidFill>
                  <a:srgbClr val="002060"/>
                </a:solidFill>
              </a:rPr>
              <a:t> in Galilea; en de moeder van Jezus was daar</a:t>
            </a:r>
            <a:r>
              <a:rPr lang="nl-NL" sz="2800" dirty="0" smtClean="0">
                <a:solidFill>
                  <a:srgbClr val="002060"/>
                </a:solidFill>
              </a:rPr>
              <a:t>.</a:t>
            </a:r>
            <a:endParaRPr lang="nl-N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08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2417" y="270162"/>
            <a:ext cx="111528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Johannes 2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2 </a:t>
            </a:r>
            <a:r>
              <a:rPr lang="nl-NL" sz="2800" dirty="0">
                <a:solidFill>
                  <a:srgbClr val="002060"/>
                </a:solidFill>
              </a:rPr>
              <a:t>En Jezus was ook voor de bruiloft uitgenodigd, en Zijn discipelen</a:t>
            </a:r>
            <a:r>
              <a:rPr lang="nl-NL" sz="2800" dirty="0" smtClean="0">
                <a:solidFill>
                  <a:srgbClr val="002060"/>
                </a:solidFill>
              </a:rPr>
              <a:t>.</a:t>
            </a:r>
            <a:endParaRPr lang="nl-NL" sz="2800" dirty="0">
              <a:solidFill>
                <a:srgbClr val="00206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101755" y="3152633"/>
            <a:ext cx="6155141" cy="76944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De volgende dag </a:t>
            </a:r>
            <a:r>
              <a:rPr lang="nl-NL" sz="2200" dirty="0"/>
              <a:t>wilde Jezus heengaan </a:t>
            </a:r>
            <a:r>
              <a:rPr lang="nl-NL" sz="2200" dirty="0" smtClean="0"/>
              <a:t>naar Galilea…. (1:44)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31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2417" y="270162"/>
            <a:ext cx="1115283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Johannes 2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3 </a:t>
            </a:r>
            <a:r>
              <a:rPr lang="nl-NL" sz="2800" dirty="0">
                <a:solidFill>
                  <a:srgbClr val="002060"/>
                </a:solidFill>
              </a:rPr>
              <a:t>En toen er een tekort aan wijn ontstond, zei de moeder van Jezus tegen Hem: Zij hebben geen wijn meer.</a:t>
            </a:r>
          </a:p>
          <a:p>
            <a:r>
              <a:rPr lang="nl-NL" sz="2800" dirty="0">
                <a:solidFill>
                  <a:srgbClr val="002060"/>
                </a:solidFill>
              </a:rPr>
              <a:t>4 Jezus zei tegen haar: Vrouw, wat heb Ik met u te doen? Mijn uur is nog niet gekomen</a:t>
            </a:r>
            <a:r>
              <a:rPr lang="nl-NL" sz="2800" dirty="0" smtClean="0">
                <a:solidFill>
                  <a:srgbClr val="002060"/>
                </a:solidFill>
              </a:rPr>
              <a:t>.</a:t>
            </a:r>
            <a:endParaRPr lang="nl-NL" sz="2800" dirty="0">
              <a:solidFill>
                <a:srgbClr val="00206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444" y="5128795"/>
            <a:ext cx="6509982" cy="125913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81" y="5117910"/>
            <a:ext cx="1197857" cy="1270017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70" y="5129576"/>
            <a:ext cx="4194500" cy="125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4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99744" y="430243"/>
            <a:ext cx="1166899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600" b="1" dirty="0" smtClean="0"/>
              <a:t>Johannes 2</a:t>
            </a:r>
          </a:p>
          <a:p>
            <a:r>
              <a:rPr lang="nl-NL" sz="2600" dirty="0"/>
              <a:t>1 En op de derde dag was er een bruiloft te </a:t>
            </a:r>
            <a:r>
              <a:rPr lang="nl-NL" sz="2600" dirty="0" err="1"/>
              <a:t>Kana</a:t>
            </a:r>
            <a:r>
              <a:rPr lang="nl-NL" sz="2600" dirty="0"/>
              <a:t> in Galilea; en de moeder van Jezus was daar.</a:t>
            </a:r>
          </a:p>
          <a:p>
            <a:r>
              <a:rPr lang="nl-NL" sz="2600" dirty="0"/>
              <a:t>2 En Jezus was ook voor de bruiloft uitgenodigd, en Zijn discipelen.</a:t>
            </a:r>
          </a:p>
          <a:p>
            <a:r>
              <a:rPr lang="nl-NL" sz="2600" dirty="0"/>
              <a:t>3 En toen er een tekort aan wijn ontstond, zei de moeder van Jezus tegen Hem: Zij hebben geen wijn meer.</a:t>
            </a:r>
          </a:p>
          <a:p>
            <a:r>
              <a:rPr lang="nl-NL" sz="2600" dirty="0"/>
              <a:t>4 Jezus zei tegen haar: Vrouw, wat heb Ik met u te doen? Mijn uur is nog niet gekomen.</a:t>
            </a:r>
          </a:p>
          <a:p>
            <a:r>
              <a:rPr lang="nl-NL" sz="2600" dirty="0"/>
              <a:t>5 Zijn moeder zei tegen de dienaars: Wat Hij ook tegen u zal zeggen, doe het.</a:t>
            </a:r>
          </a:p>
          <a:p>
            <a:r>
              <a:rPr lang="nl-NL" sz="2600" dirty="0"/>
              <a:t>6 En daar waren zes stenen watervaten neergezet, volgens het reinigingsgebruik van de Joden, elk met een inhoud van twee of drie </a:t>
            </a:r>
            <a:r>
              <a:rPr lang="nl-NL" sz="2600" dirty="0" err="1"/>
              <a:t>metreten</a:t>
            </a:r>
            <a:r>
              <a:rPr lang="nl-NL" sz="2600" dirty="0"/>
              <a:t>.</a:t>
            </a:r>
          </a:p>
          <a:p>
            <a:r>
              <a:rPr lang="nl-NL" sz="2600" dirty="0"/>
              <a:t>7 Jezus zei tegen hen: Vul de watervaten met water. En zij vulden ze tot aan de rand.</a:t>
            </a:r>
          </a:p>
          <a:p>
            <a:r>
              <a:rPr lang="nl-NL" sz="2600" dirty="0"/>
              <a:t>8 En Hij zei tegen hen: Schep er nu iets uit en breng het naar de ceremoniemeester; en zij brachten het</a:t>
            </a:r>
            <a:r>
              <a:rPr lang="nl-NL" sz="2600" dirty="0" smtClean="0"/>
              <a:t>.</a:t>
            </a:r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94295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2417" y="270162"/>
            <a:ext cx="111528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Johannes 2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5 </a:t>
            </a:r>
            <a:r>
              <a:rPr lang="nl-NL" sz="2800" dirty="0">
                <a:solidFill>
                  <a:srgbClr val="002060"/>
                </a:solidFill>
              </a:rPr>
              <a:t>Zijn moeder zei tegen de dienaars: Wat Hij ook tegen u zal zeggen, doe het</a:t>
            </a:r>
            <a:r>
              <a:rPr lang="nl-NL" sz="2800" dirty="0" smtClean="0">
                <a:solidFill>
                  <a:srgbClr val="002060"/>
                </a:solidFill>
              </a:rPr>
              <a:t>.</a:t>
            </a:r>
            <a:endParaRPr lang="nl-N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8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2417" y="270162"/>
            <a:ext cx="11152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Johannes 2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6 </a:t>
            </a:r>
            <a:r>
              <a:rPr lang="nl-NL" sz="2800" dirty="0">
                <a:solidFill>
                  <a:srgbClr val="002060"/>
                </a:solidFill>
              </a:rPr>
              <a:t>En daar waren </a:t>
            </a:r>
            <a:r>
              <a:rPr lang="nl-NL" sz="2800" u="sng" dirty="0">
                <a:solidFill>
                  <a:srgbClr val="002060"/>
                </a:solidFill>
              </a:rPr>
              <a:t>zes stenen watervaten</a:t>
            </a:r>
            <a:r>
              <a:rPr lang="nl-NL" sz="2800" dirty="0">
                <a:solidFill>
                  <a:srgbClr val="002060"/>
                </a:solidFill>
              </a:rPr>
              <a:t> neergezet, volgens het reinigingsgebruik van de Joden, elk met een inhoud van twee of drie </a:t>
            </a:r>
            <a:r>
              <a:rPr lang="nl-NL" sz="2800" dirty="0" err="1">
                <a:solidFill>
                  <a:srgbClr val="002060"/>
                </a:solidFill>
              </a:rPr>
              <a:t>metreten</a:t>
            </a:r>
            <a:r>
              <a:rPr lang="nl-NL" sz="2800" dirty="0" smtClean="0">
                <a:solidFill>
                  <a:srgbClr val="002060"/>
                </a:solidFill>
              </a:rPr>
              <a:t>.</a:t>
            </a:r>
            <a:endParaRPr lang="nl-NL" sz="2800" dirty="0">
              <a:solidFill>
                <a:srgbClr val="00206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2429301" y="3425588"/>
            <a:ext cx="9198592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 smtClean="0"/>
              <a:t>6 = de mens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 smtClean="0"/>
              <a:t>Een vat = de mens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</a:p>
          <a:p>
            <a:endParaRPr lang="nl-NL" sz="2400" dirty="0">
              <a:sym typeface="Wingdings" panose="05000000000000000000" pitchFamily="2" charset="2"/>
            </a:endParaRPr>
          </a:p>
          <a:p>
            <a:pPr algn="r"/>
            <a:r>
              <a:rPr lang="nl-NL" sz="2400" i="1" dirty="0" smtClean="0"/>
              <a:t>Maar </a:t>
            </a:r>
            <a:r>
              <a:rPr lang="nl-NL" sz="2400" i="1" dirty="0"/>
              <a:t>wij hebben deze schat in </a:t>
            </a:r>
            <a:r>
              <a:rPr lang="nl-NL" sz="2400" i="1" dirty="0" smtClean="0"/>
              <a:t>aarden vaten, </a:t>
            </a:r>
            <a:r>
              <a:rPr lang="nl-NL" sz="2400" i="1" dirty="0"/>
              <a:t>zodat </a:t>
            </a:r>
            <a:r>
              <a:rPr lang="nl-NL" sz="2400" i="1" dirty="0" smtClean="0"/>
              <a:t>de macht,</a:t>
            </a:r>
          </a:p>
          <a:p>
            <a:pPr algn="r"/>
            <a:r>
              <a:rPr lang="nl-NL" sz="2400" i="1" dirty="0" smtClean="0"/>
              <a:t>die alles </a:t>
            </a:r>
            <a:r>
              <a:rPr lang="nl-NL" sz="2400" i="1" dirty="0"/>
              <a:t>overtreft, van God is en niet van </a:t>
            </a:r>
            <a:r>
              <a:rPr lang="nl-NL" sz="2400" i="1" dirty="0" smtClean="0"/>
              <a:t>ons (2 Kor.4:7)</a:t>
            </a:r>
            <a:endParaRPr lang="nl-NL" sz="2400" i="1" dirty="0"/>
          </a:p>
        </p:txBody>
      </p:sp>
    </p:spTree>
    <p:extLst>
      <p:ext uri="{BB962C8B-B14F-4D97-AF65-F5344CB8AC3E}">
        <p14:creationId xmlns:p14="http://schemas.microsoft.com/office/powerpoint/2010/main" val="152439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2417" y="270162"/>
            <a:ext cx="11152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Johannes 2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6 </a:t>
            </a:r>
            <a:r>
              <a:rPr lang="nl-NL" sz="2800" dirty="0">
                <a:solidFill>
                  <a:srgbClr val="002060"/>
                </a:solidFill>
              </a:rPr>
              <a:t>En daar waren zes stenen watervaten neergezet, </a:t>
            </a:r>
            <a:r>
              <a:rPr lang="nl-NL" sz="2800" u="sng" dirty="0">
                <a:solidFill>
                  <a:srgbClr val="002060"/>
                </a:solidFill>
              </a:rPr>
              <a:t>volgens het reinigingsgebruik van de Joden</a:t>
            </a:r>
            <a:r>
              <a:rPr lang="nl-NL" sz="2800" dirty="0">
                <a:solidFill>
                  <a:srgbClr val="002060"/>
                </a:solidFill>
              </a:rPr>
              <a:t>, elk met een inhoud van twee of drie </a:t>
            </a:r>
            <a:r>
              <a:rPr lang="nl-NL" sz="2800" dirty="0" err="1">
                <a:solidFill>
                  <a:srgbClr val="002060"/>
                </a:solidFill>
              </a:rPr>
              <a:t>metreten</a:t>
            </a:r>
            <a:r>
              <a:rPr lang="nl-NL" sz="2800" dirty="0" smtClean="0">
                <a:solidFill>
                  <a:srgbClr val="002060"/>
                </a:solidFill>
              </a:rPr>
              <a:t>.</a:t>
            </a:r>
            <a:endParaRPr lang="nl-NL" sz="2800" dirty="0">
              <a:solidFill>
                <a:srgbClr val="00206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801503" y="3193575"/>
            <a:ext cx="9198592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 smtClean="0"/>
              <a:t>Water = woord (Ef.5:26)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 smtClean="0">
                <a:sym typeface="Wingdings" panose="05000000000000000000" pitchFamily="2" charset="2"/>
              </a:rPr>
              <a:t>Ritueel van handen wassen (Matth.15:2) en voeten wassen (Joh.13)</a:t>
            </a:r>
            <a:endParaRPr lang="en-US" sz="2400" dirty="0" smtClean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69" y="5284097"/>
            <a:ext cx="11451609" cy="123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82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2417" y="270162"/>
            <a:ext cx="11152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Johannes 2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6 </a:t>
            </a:r>
            <a:r>
              <a:rPr lang="nl-NL" sz="2800" dirty="0">
                <a:solidFill>
                  <a:srgbClr val="002060"/>
                </a:solidFill>
              </a:rPr>
              <a:t>En daar waren zes stenen watervaten neergezet, volgens het reinigingsgebruik van de Joden, elk met een inhoud van </a:t>
            </a:r>
            <a:r>
              <a:rPr lang="nl-NL" sz="2800" u="sng" dirty="0">
                <a:solidFill>
                  <a:srgbClr val="002060"/>
                </a:solidFill>
              </a:rPr>
              <a:t>twee of drie </a:t>
            </a:r>
            <a:r>
              <a:rPr lang="nl-NL" sz="2800" u="sng" dirty="0" err="1">
                <a:solidFill>
                  <a:srgbClr val="002060"/>
                </a:solidFill>
              </a:rPr>
              <a:t>metreten</a:t>
            </a:r>
            <a:r>
              <a:rPr lang="nl-NL" sz="2800" u="sng" dirty="0" smtClean="0">
                <a:solidFill>
                  <a:srgbClr val="002060"/>
                </a:solidFill>
              </a:rPr>
              <a:t>.</a:t>
            </a:r>
            <a:endParaRPr lang="nl-NL" sz="2800" u="sng" dirty="0">
              <a:solidFill>
                <a:srgbClr val="00206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347414" y="3630303"/>
            <a:ext cx="6209732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 smtClean="0"/>
              <a:t>Na twee dagen, op de derde dag….. (Hos.6:2) </a:t>
            </a:r>
          </a:p>
        </p:txBody>
      </p:sp>
    </p:spTree>
    <p:extLst>
      <p:ext uri="{BB962C8B-B14F-4D97-AF65-F5344CB8AC3E}">
        <p14:creationId xmlns:p14="http://schemas.microsoft.com/office/powerpoint/2010/main" val="365714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2417" y="270162"/>
            <a:ext cx="111528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Johannes 2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7 </a:t>
            </a:r>
            <a:r>
              <a:rPr lang="nl-NL" sz="2800" dirty="0">
                <a:solidFill>
                  <a:srgbClr val="002060"/>
                </a:solidFill>
              </a:rPr>
              <a:t>Jezus zei tegen hen: Vul de watervaten met water. En zij vulden ze tot aan de rand</a:t>
            </a:r>
            <a:r>
              <a:rPr lang="nl-NL" sz="2800" dirty="0" smtClean="0">
                <a:solidFill>
                  <a:srgbClr val="002060"/>
                </a:solidFill>
              </a:rPr>
              <a:t>.</a:t>
            </a:r>
            <a:endParaRPr lang="nl-N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7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2417" y="270162"/>
            <a:ext cx="111528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Johannes 2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8 </a:t>
            </a:r>
            <a:r>
              <a:rPr lang="nl-NL" sz="2800" dirty="0">
                <a:solidFill>
                  <a:srgbClr val="002060"/>
                </a:solidFill>
              </a:rPr>
              <a:t>En Hij zei tegen hen: </a:t>
            </a:r>
            <a:r>
              <a:rPr lang="nl-NL" sz="2800" u="sng" dirty="0">
                <a:solidFill>
                  <a:srgbClr val="002060"/>
                </a:solidFill>
              </a:rPr>
              <a:t>Schep</a:t>
            </a:r>
            <a:r>
              <a:rPr lang="nl-NL" sz="2800" dirty="0">
                <a:solidFill>
                  <a:srgbClr val="002060"/>
                </a:solidFill>
              </a:rPr>
              <a:t> er </a:t>
            </a:r>
            <a:r>
              <a:rPr lang="nl-NL" sz="2800" u="sng" dirty="0">
                <a:solidFill>
                  <a:srgbClr val="002060"/>
                </a:solidFill>
              </a:rPr>
              <a:t>nu</a:t>
            </a:r>
            <a:r>
              <a:rPr lang="nl-NL" sz="2800" dirty="0">
                <a:solidFill>
                  <a:srgbClr val="002060"/>
                </a:solidFill>
              </a:rPr>
              <a:t> iets uit en breng het naar de ceremoniemeester; en zij brachten het</a:t>
            </a:r>
            <a:r>
              <a:rPr lang="nl-NL" sz="2800" dirty="0" smtClean="0">
                <a:solidFill>
                  <a:srgbClr val="002060"/>
                </a:solidFill>
              </a:rPr>
              <a:t>.</a:t>
            </a:r>
            <a:endParaRPr lang="nl-NL" sz="2800" dirty="0">
              <a:solidFill>
                <a:srgbClr val="002060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39" y="5092556"/>
            <a:ext cx="8716992" cy="1362966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2101754" y="3143024"/>
            <a:ext cx="7124132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 smtClean="0"/>
              <a:t>In tegenstelling tot: Mijn uur is nog niet gekomen (:4)</a:t>
            </a:r>
          </a:p>
        </p:txBody>
      </p:sp>
    </p:spTree>
    <p:extLst>
      <p:ext uri="{BB962C8B-B14F-4D97-AF65-F5344CB8AC3E}">
        <p14:creationId xmlns:p14="http://schemas.microsoft.com/office/powerpoint/2010/main" val="58129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2417" y="270162"/>
            <a:ext cx="1115283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Johannes 2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9 </a:t>
            </a:r>
            <a:r>
              <a:rPr lang="nl-NL" sz="2800" dirty="0">
                <a:solidFill>
                  <a:srgbClr val="002060"/>
                </a:solidFill>
              </a:rPr>
              <a:t>Toen nu de ceremoniemeester het </a:t>
            </a:r>
            <a:r>
              <a:rPr lang="nl-NL" sz="2800" u="sng" dirty="0">
                <a:solidFill>
                  <a:srgbClr val="002060"/>
                </a:solidFill>
              </a:rPr>
              <a:t>water</a:t>
            </a:r>
            <a:r>
              <a:rPr lang="nl-NL" sz="2800" dirty="0">
                <a:solidFill>
                  <a:srgbClr val="002060"/>
                </a:solidFill>
              </a:rPr>
              <a:t> geproefd had, </a:t>
            </a:r>
            <a:r>
              <a:rPr lang="nl-NL" sz="2800" u="sng" dirty="0">
                <a:solidFill>
                  <a:srgbClr val="002060"/>
                </a:solidFill>
              </a:rPr>
              <a:t>dat wijn geworden was</a:t>
            </a:r>
            <a:r>
              <a:rPr lang="nl-NL" sz="2800" dirty="0">
                <a:solidFill>
                  <a:srgbClr val="002060"/>
                </a:solidFill>
              </a:rPr>
              <a:t> – hij wist niet waar de wijn vandaan kwam, maar de dienaars die het water geschept hadden, wisten het – riep de ceremoniemeester de bruidegom</a:t>
            </a:r>
            <a:r>
              <a:rPr lang="nl-NL" sz="2800" dirty="0" smtClean="0">
                <a:solidFill>
                  <a:srgbClr val="002060"/>
                </a:solidFill>
              </a:rPr>
              <a:t>.</a:t>
            </a:r>
            <a:endParaRPr lang="nl-NL" sz="2800" dirty="0">
              <a:solidFill>
                <a:srgbClr val="00206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897036" y="3957848"/>
            <a:ext cx="7533565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 smtClean="0"/>
              <a:t>Oud wordt nieuw </a:t>
            </a:r>
            <a:r>
              <a:rPr lang="nl-NL" sz="2400" dirty="0" smtClean="0">
                <a:sym typeface="Wingdings" panose="05000000000000000000" pitchFamily="2" charset="2"/>
              </a:rPr>
              <a:t> oud verbond wordt nieuw verbond</a:t>
            </a: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300665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2417" y="270162"/>
            <a:ext cx="11152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Johannes 2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10 </a:t>
            </a:r>
            <a:r>
              <a:rPr lang="nl-NL" sz="2800" dirty="0">
                <a:solidFill>
                  <a:srgbClr val="002060"/>
                </a:solidFill>
              </a:rPr>
              <a:t>En hij zei tegen hem: Iedereen zet eerst de goede wijn voor, en wanneer men er goed van gedronken heeft, daarna de mindere; u hebt de goede wijn tot nu bewaard</a:t>
            </a:r>
            <a:r>
              <a:rPr lang="nl-NL" sz="2800" dirty="0" smtClean="0">
                <a:solidFill>
                  <a:srgbClr val="002060"/>
                </a:solidFill>
              </a:rPr>
              <a:t>.</a:t>
            </a:r>
            <a:endParaRPr lang="nl-NL" sz="2800" dirty="0">
              <a:solidFill>
                <a:srgbClr val="002060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17" y="5127315"/>
            <a:ext cx="7011022" cy="126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7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2417" y="270162"/>
            <a:ext cx="11152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Johannes 2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11 </a:t>
            </a:r>
            <a:r>
              <a:rPr lang="nl-NL" sz="2800" dirty="0">
                <a:solidFill>
                  <a:srgbClr val="002060"/>
                </a:solidFill>
              </a:rPr>
              <a:t>Dit heeft Jezus gedaan als </a:t>
            </a:r>
            <a:r>
              <a:rPr lang="nl-NL" sz="2800" u="sng" dirty="0">
                <a:solidFill>
                  <a:srgbClr val="002060"/>
                </a:solidFill>
              </a:rPr>
              <a:t>begin</a:t>
            </a:r>
            <a:r>
              <a:rPr lang="nl-NL" sz="2800" dirty="0">
                <a:solidFill>
                  <a:srgbClr val="002060"/>
                </a:solidFill>
              </a:rPr>
              <a:t> van de tekenen, te </a:t>
            </a:r>
            <a:r>
              <a:rPr lang="nl-NL" sz="2800" dirty="0" err="1">
                <a:solidFill>
                  <a:srgbClr val="002060"/>
                </a:solidFill>
              </a:rPr>
              <a:t>Kana</a:t>
            </a:r>
            <a:r>
              <a:rPr lang="nl-NL" sz="2800" dirty="0">
                <a:solidFill>
                  <a:srgbClr val="002060"/>
                </a:solidFill>
              </a:rPr>
              <a:t> in Galilea, en Hij heeft Zijn heerlijkheid geopenbaard; en Zijn discipelen geloofden in Hem</a:t>
            </a:r>
            <a:r>
              <a:rPr lang="nl-NL" sz="2800" dirty="0" smtClean="0">
                <a:solidFill>
                  <a:srgbClr val="002060"/>
                </a:solidFill>
              </a:rPr>
              <a:t>.</a:t>
            </a:r>
            <a:endParaRPr lang="nl-NL" sz="2800" dirty="0">
              <a:solidFill>
                <a:srgbClr val="00206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897037" y="3957848"/>
            <a:ext cx="6748200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 smtClean="0"/>
              <a:t>Vgl. aan het einde van het Johannes evangelie </a:t>
            </a:r>
            <a:r>
              <a:rPr lang="nl-NL" sz="2400" dirty="0" smtClean="0">
                <a:sym typeface="Wingdings" panose="05000000000000000000" pitchFamily="2" charset="2"/>
              </a:rPr>
              <a:t></a:t>
            </a: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19348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64572" y="536000"/>
            <a:ext cx="112291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800" b="1" dirty="0" smtClean="0"/>
              <a:t>Johannes 20</a:t>
            </a:r>
          </a:p>
          <a:p>
            <a:pPr algn="ctr"/>
            <a:r>
              <a:rPr lang="nl-NL" sz="2800" dirty="0" smtClean="0"/>
              <a:t>30 Jezus heeft ook veel </a:t>
            </a:r>
            <a:r>
              <a:rPr lang="nl-NL" sz="2800" dirty="0"/>
              <a:t>andere tekenen </a:t>
            </a:r>
            <a:r>
              <a:rPr lang="nl-NL" sz="2800" dirty="0" smtClean="0"/>
              <a:t>in de aanwezigheid van Zijn discipelen gedaan, </a:t>
            </a:r>
            <a:r>
              <a:rPr lang="nl-NL" sz="2800" dirty="0"/>
              <a:t>die niet geschreven zijn in </a:t>
            </a:r>
            <a:r>
              <a:rPr lang="nl-NL" sz="2800" dirty="0" smtClean="0"/>
              <a:t>dit boek.</a:t>
            </a:r>
            <a:endParaRPr lang="nl-NL" sz="2800" dirty="0"/>
          </a:p>
          <a:p>
            <a:pPr algn="ctr"/>
            <a:r>
              <a:rPr lang="nl-NL" sz="2800" dirty="0" smtClean="0"/>
              <a:t>31 Maar </a:t>
            </a:r>
            <a:r>
              <a:rPr lang="nl-NL" sz="2800" dirty="0"/>
              <a:t>deze dingen zijn geschreven, opdat jullie zullen geloven, </a:t>
            </a:r>
            <a:endParaRPr lang="nl-NL" sz="2800" dirty="0" smtClean="0"/>
          </a:p>
          <a:p>
            <a:pPr algn="ctr"/>
            <a:r>
              <a:rPr lang="nl-NL" sz="2800" dirty="0" smtClean="0"/>
              <a:t>dat </a:t>
            </a:r>
            <a:r>
              <a:rPr lang="nl-NL" sz="2800" dirty="0"/>
              <a:t>Jezus de Christus is, de Zoon van God, </a:t>
            </a:r>
            <a:r>
              <a:rPr lang="nl-NL" sz="2800" dirty="0" smtClean="0"/>
              <a:t>en </a:t>
            </a:r>
            <a:r>
              <a:rPr lang="nl-NL" sz="2800" dirty="0"/>
              <a:t>opdat jullie, die geloven, </a:t>
            </a:r>
            <a:endParaRPr lang="nl-NL" sz="2800" dirty="0" smtClean="0"/>
          </a:p>
          <a:p>
            <a:pPr algn="ctr"/>
            <a:r>
              <a:rPr lang="nl-NL" sz="2800" dirty="0" smtClean="0"/>
              <a:t>het </a:t>
            </a:r>
            <a:r>
              <a:rPr lang="nl-NL" sz="2800" dirty="0" err="1"/>
              <a:t>aeonische</a:t>
            </a:r>
            <a:r>
              <a:rPr lang="nl-NL" sz="2800" dirty="0"/>
              <a:t> leven hebben, in zijn naam.</a:t>
            </a:r>
          </a:p>
        </p:txBody>
      </p:sp>
    </p:spTree>
    <p:extLst>
      <p:ext uri="{BB962C8B-B14F-4D97-AF65-F5344CB8AC3E}">
        <p14:creationId xmlns:p14="http://schemas.microsoft.com/office/powerpoint/2010/main" val="3129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99744" y="430243"/>
            <a:ext cx="11444237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600" b="1" dirty="0" smtClean="0"/>
              <a:t>Johannes 2</a:t>
            </a:r>
          </a:p>
          <a:p>
            <a:r>
              <a:rPr lang="nl-NL" sz="2600" dirty="0" smtClean="0"/>
              <a:t>9 </a:t>
            </a:r>
            <a:r>
              <a:rPr lang="nl-NL" sz="2600" dirty="0"/>
              <a:t>Toen nu de ceremoniemeester het water geproefd had, dat wijn geworden was – hij wist niet waar de wijn vandaan kwam, maar de dienaars die het water geschept hadden, wisten het – riep de ceremoniemeester de bruidegom.</a:t>
            </a:r>
          </a:p>
          <a:p>
            <a:r>
              <a:rPr lang="nl-NL" sz="2600" dirty="0"/>
              <a:t>10 En hij zei tegen hem: Iedereen zet eerst de goede wijn voor, en wanneer men er goed van gedronken heeft, daarna de mindere; u hebt de goede wijn tot nu bewaard.</a:t>
            </a:r>
          </a:p>
          <a:p>
            <a:r>
              <a:rPr lang="nl-NL" sz="2600" dirty="0"/>
              <a:t>11 Dit heeft Jezus gedaan als begin van de tekenen, te </a:t>
            </a:r>
            <a:r>
              <a:rPr lang="nl-NL" sz="2600" dirty="0" err="1"/>
              <a:t>Kana</a:t>
            </a:r>
            <a:r>
              <a:rPr lang="nl-NL" sz="2600" dirty="0"/>
              <a:t> in Galilea, en Hij heeft Zijn heerlijkheid geopenbaard; en Zijn discipelen geloofden in Hem.</a:t>
            </a:r>
          </a:p>
          <a:p>
            <a:r>
              <a:rPr lang="nl-NL" sz="2600" dirty="0"/>
              <a:t>12 Daarna ging Hij naar </a:t>
            </a:r>
            <a:r>
              <a:rPr lang="nl-NL" sz="2600" dirty="0" err="1"/>
              <a:t>Kapernaüm</a:t>
            </a:r>
            <a:r>
              <a:rPr lang="nl-NL" sz="2600" dirty="0"/>
              <a:t>, Hij, Zijn moeder, Zijn broers en Zijn discipelen; en zij bleven daar niet veel dagen.</a:t>
            </a:r>
          </a:p>
        </p:txBody>
      </p:sp>
    </p:spTree>
    <p:extLst>
      <p:ext uri="{BB962C8B-B14F-4D97-AF65-F5344CB8AC3E}">
        <p14:creationId xmlns:p14="http://schemas.microsoft.com/office/powerpoint/2010/main" val="10321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2417" y="270162"/>
            <a:ext cx="1115283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Johannes 2</a:t>
            </a:r>
          </a:p>
          <a:p>
            <a:r>
              <a:rPr lang="nl-NL" sz="2800" dirty="0" smtClean="0">
                <a:solidFill>
                  <a:srgbClr val="002060"/>
                </a:solidFill>
              </a:rPr>
              <a:t>11 </a:t>
            </a:r>
            <a:r>
              <a:rPr lang="nl-NL" sz="2800" dirty="0">
                <a:solidFill>
                  <a:srgbClr val="002060"/>
                </a:solidFill>
              </a:rPr>
              <a:t>Dit heeft Jezus gedaan als begin van de tekenen, te </a:t>
            </a:r>
            <a:r>
              <a:rPr lang="nl-NL" sz="2800" dirty="0" err="1">
                <a:solidFill>
                  <a:srgbClr val="002060"/>
                </a:solidFill>
              </a:rPr>
              <a:t>Kana</a:t>
            </a:r>
            <a:r>
              <a:rPr lang="nl-NL" sz="2800" dirty="0">
                <a:solidFill>
                  <a:srgbClr val="002060"/>
                </a:solidFill>
              </a:rPr>
              <a:t> in Galilea, en Hij heeft Zijn </a:t>
            </a:r>
            <a:r>
              <a:rPr lang="nl-NL" sz="2800" u="sng" dirty="0">
                <a:solidFill>
                  <a:srgbClr val="002060"/>
                </a:solidFill>
              </a:rPr>
              <a:t>heerlijkheid geopenbaard</a:t>
            </a:r>
            <a:r>
              <a:rPr lang="nl-NL" sz="2800" dirty="0">
                <a:solidFill>
                  <a:srgbClr val="002060"/>
                </a:solidFill>
              </a:rPr>
              <a:t>; en Zijn discipelen geloofden in Hem</a:t>
            </a:r>
            <a:r>
              <a:rPr lang="nl-NL" sz="2800" dirty="0" smtClean="0">
                <a:solidFill>
                  <a:srgbClr val="002060"/>
                </a:solidFill>
              </a:rPr>
              <a:t>.</a:t>
            </a:r>
            <a:endParaRPr lang="nl-NL" sz="2800" dirty="0">
              <a:solidFill>
                <a:srgbClr val="00206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1897037" y="3957848"/>
            <a:ext cx="6748200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 smtClean="0"/>
              <a:t>Water wordt wijn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 smtClean="0"/>
              <a:t>Oud verbond wordt nieuw verbond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 smtClean="0"/>
              <a:t>Gebrek wordt overvloed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 smtClean="0"/>
              <a:t>Nieuw leven op de derde/zevende dag!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NL" sz="2400" dirty="0" smtClean="0"/>
              <a:t>De bruiloft van het Lam</a:t>
            </a:r>
          </a:p>
        </p:txBody>
      </p:sp>
    </p:spTree>
    <p:extLst>
      <p:ext uri="{BB962C8B-B14F-4D97-AF65-F5344CB8AC3E}">
        <p14:creationId xmlns:p14="http://schemas.microsoft.com/office/powerpoint/2010/main" val="240875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2417" y="270162"/>
            <a:ext cx="111528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Johannes 2</a:t>
            </a:r>
          </a:p>
          <a:p>
            <a:r>
              <a:rPr lang="nl-NL" sz="2800" dirty="0">
                <a:solidFill>
                  <a:srgbClr val="002060"/>
                </a:solidFill>
              </a:rPr>
              <a:t>1 En op </a:t>
            </a:r>
            <a:r>
              <a:rPr lang="nl-NL" sz="2800" u="sng" dirty="0">
                <a:solidFill>
                  <a:srgbClr val="002060"/>
                </a:solidFill>
              </a:rPr>
              <a:t>de derde dag</a:t>
            </a:r>
            <a:r>
              <a:rPr lang="nl-NL" sz="2800" dirty="0">
                <a:solidFill>
                  <a:srgbClr val="002060"/>
                </a:solidFill>
              </a:rPr>
              <a:t> was er een bruiloft te </a:t>
            </a:r>
            <a:r>
              <a:rPr lang="nl-NL" sz="2800" dirty="0" err="1">
                <a:solidFill>
                  <a:srgbClr val="002060"/>
                </a:solidFill>
              </a:rPr>
              <a:t>Kana</a:t>
            </a:r>
            <a:r>
              <a:rPr lang="nl-NL" sz="2800" dirty="0">
                <a:solidFill>
                  <a:srgbClr val="002060"/>
                </a:solidFill>
              </a:rPr>
              <a:t> in Galilea; en de moeder van Jezus was daar</a:t>
            </a:r>
            <a:r>
              <a:rPr lang="nl-NL" sz="2800" dirty="0" smtClean="0">
                <a:solidFill>
                  <a:srgbClr val="002060"/>
                </a:solidFill>
              </a:rPr>
              <a:t>.</a:t>
            </a:r>
            <a:endParaRPr lang="nl-N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0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86096" y="457538"/>
            <a:ext cx="1166899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600" b="1" dirty="0" smtClean="0"/>
              <a:t>Hosea 5</a:t>
            </a:r>
          </a:p>
          <a:p>
            <a:pPr algn="ctr"/>
            <a:r>
              <a:rPr lang="nl-NL" sz="2600" dirty="0"/>
              <a:t>15 Ik ga en keer terug naar Mijn woonplaats,</a:t>
            </a:r>
          </a:p>
          <a:p>
            <a:pPr algn="ctr"/>
            <a:r>
              <a:rPr lang="nl-NL" sz="2600" dirty="0"/>
              <a:t>totdat zij zich schuldig weten en Mijn aangezicht zoeken.</a:t>
            </a:r>
          </a:p>
          <a:p>
            <a:pPr algn="ctr"/>
            <a:r>
              <a:rPr lang="nl-NL" sz="2600" dirty="0"/>
              <a:t>In hun benauwdheid zullen zij Mij ernstig zoeken.</a:t>
            </a:r>
          </a:p>
        </p:txBody>
      </p:sp>
    </p:spTree>
    <p:extLst>
      <p:ext uri="{BB962C8B-B14F-4D97-AF65-F5344CB8AC3E}">
        <p14:creationId xmlns:p14="http://schemas.microsoft.com/office/powerpoint/2010/main" val="195059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72447" y="514404"/>
            <a:ext cx="1166899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600" b="1" dirty="0" smtClean="0"/>
              <a:t>Hosea 6</a:t>
            </a:r>
          </a:p>
          <a:p>
            <a:pPr algn="ctr"/>
            <a:r>
              <a:rPr lang="nl-NL" sz="2600" dirty="0"/>
              <a:t>1 Kom, laten wij terugkeren naar </a:t>
            </a:r>
            <a:r>
              <a:rPr lang="nl-NL" sz="2600" dirty="0" smtClean="0"/>
              <a:t>YAHWEH,</a:t>
            </a:r>
            <a:endParaRPr lang="nl-NL" sz="2600" dirty="0"/>
          </a:p>
          <a:p>
            <a:pPr algn="ctr"/>
            <a:r>
              <a:rPr lang="nl-NL" sz="2600" dirty="0"/>
              <a:t>want Hij heeft verscheurd, maar Hij zal ons genezen;</a:t>
            </a:r>
          </a:p>
          <a:p>
            <a:pPr algn="ctr"/>
            <a:r>
              <a:rPr lang="nl-NL" sz="2600" dirty="0"/>
              <a:t>Hij heeft geslagen, maar Hij zal ons verbinden.</a:t>
            </a:r>
          </a:p>
          <a:p>
            <a:pPr algn="ctr"/>
            <a:r>
              <a:rPr lang="nl-NL" sz="2600" dirty="0">
                <a:solidFill>
                  <a:schemeClr val="bg1">
                    <a:lumMod val="65000"/>
                  </a:schemeClr>
                </a:solidFill>
              </a:rPr>
              <a:t>2 Na twee dagen zal Hij ons levend maken,</a:t>
            </a:r>
          </a:p>
          <a:p>
            <a:pPr algn="ctr"/>
            <a:r>
              <a:rPr lang="nl-NL" sz="2600" dirty="0">
                <a:solidFill>
                  <a:schemeClr val="bg1">
                    <a:lumMod val="65000"/>
                  </a:schemeClr>
                </a:solidFill>
              </a:rPr>
              <a:t>op de derde dag zal Hij ons doen opstaan</a:t>
            </a:r>
          </a:p>
          <a:p>
            <a:pPr algn="ctr"/>
            <a:r>
              <a:rPr lang="nl-NL" sz="2600" dirty="0">
                <a:solidFill>
                  <a:schemeClr val="bg1">
                    <a:lumMod val="65000"/>
                  </a:schemeClr>
                </a:solidFill>
              </a:rPr>
              <a:t>en zullen wij voor Zijn aangezicht leven.</a:t>
            </a:r>
          </a:p>
        </p:txBody>
      </p:sp>
    </p:spTree>
    <p:extLst>
      <p:ext uri="{BB962C8B-B14F-4D97-AF65-F5344CB8AC3E}">
        <p14:creationId xmlns:p14="http://schemas.microsoft.com/office/powerpoint/2010/main" val="53854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58799" y="514402"/>
            <a:ext cx="1166899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600" b="1" dirty="0" smtClean="0"/>
              <a:t>Hosea 6</a:t>
            </a:r>
          </a:p>
          <a:p>
            <a:pPr algn="ctr"/>
            <a:r>
              <a:rPr lang="nl-NL" sz="2600" dirty="0">
                <a:solidFill>
                  <a:schemeClr val="bg1">
                    <a:lumMod val="65000"/>
                  </a:schemeClr>
                </a:solidFill>
              </a:rPr>
              <a:t>1 Kom, laten wij terugkeren naar </a:t>
            </a:r>
            <a:r>
              <a:rPr lang="nl-NL" sz="2600" dirty="0" smtClean="0">
                <a:solidFill>
                  <a:schemeClr val="bg1">
                    <a:lumMod val="65000"/>
                  </a:schemeClr>
                </a:solidFill>
              </a:rPr>
              <a:t>YAHWEH,</a:t>
            </a:r>
            <a:endParaRPr lang="nl-NL" sz="26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nl-NL" sz="2600" dirty="0">
                <a:solidFill>
                  <a:schemeClr val="bg1">
                    <a:lumMod val="65000"/>
                  </a:schemeClr>
                </a:solidFill>
              </a:rPr>
              <a:t>want Hij heeft verscheurd, maar Hij zal ons genezen;</a:t>
            </a:r>
          </a:p>
          <a:p>
            <a:pPr algn="ctr"/>
            <a:r>
              <a:rPr lang="nl-NL" sz="2600" dirty="0">
                <a:solidFill>
                  <a:schemeClr val="bg1">
                    <a:lumMod val="65000"/>
                  </a:schemeClr>
                </a:solidFill>
              </a:rPr>
              <a:t>Hij heeft geslagen, maar Hij zal ons verbinden.</a:t>
            </a:r>
          </a:p>
          <a:p>
            <a:pPr algn="ctr"/>
            <a:r>
              <a:rPr lang="nl-NL" sz="2600" dirty="0"/>
              <a:t>2 Na twee dagen zal Hij ons levend maken,</a:t>
            </a:r>
          </a:p>
          <a:p>
            <a:pPr algn="ctr"/>
            <a:r>
              <a:rPr lang="nl-NL" sz="2600" dirty="0"/>
              <a:t>op de derde dag zal Hij ons doen opstaan</a:t>
            </a:r>
          </a:p>
          <a:p>
            <a:pPr algn="ctr"/>
            <a:r>
              <a:rPr lang="nl-NL" sz="2600" dirty="0"/>
              <a:t>en zullen wij voor Zijn aangezicht leven.</a:t>
            </a:r>
          </a:p>
        </p:txBody>
      </p:sp>
    </p:spTree>
    <p:extLst>
      <p:ext uri="{BB962C8B-B14F-4D97-AF65-F5344CB8AC3E}">
        <p14:creationId xmlns:p14="http://schemas.microsoft.com/office/powerpoint/2010/main" val="166852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258799" y="514402"/>
            <a:ext cx="1166899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600" b="1" dirty="0" smtClean="0"/>
              <a:t>Hosea 6</a:t>
            </a:r>
          </a:p>
          <a:p>
            <a:pPr algn="ctr"/>
            <a:r>
              <a:rPr lang="nl-NL" sz="2600" dirty="0">
                <a:solidFill>
                  <a:schemeClr val="bg1">
                    <a:lumMod val="65000"/>
                  </a:schemeClr>
                </a:solidFill>
              </a:rPr>
              <a:t>1 Kom, laten wij terugkeren naar </a:t>
            </a:r>
            <a:r>
              <a:rPr lang="nl-NL" sz="2600" dirty="0" smtClean="0">
                <a:solidFill>
                  <a:schemeClr val="bg1">
                    <a:lumMod val="65000"/>
                  </a:schemeClr>
                </a:solidFill>
              </a:rPr>
              <a:t>YAHWEH,</a:t>
            </a:r>
            <a:endParaRPr lang="nl-NL" sz="26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nl-NL" sz="2600" dirty="0">
                <a:solidFill>
                  <a:schemeClr val="bg1">
                    <a:lumMod val="65000"/>
                  </a:schemeClr>
                </a:solidFill>
              </a:rPr>
              <a:t>want Hij heeft verscheurd, maar Hij zal ons genezen;</a:t>
            </a:r>
          </a:p>
          <a:p>
            <a:pPr algn="ctr"/>
            <a:r>
              <a:rPr lang="nl-NL" sz="2600" dirty="0">
                <a:solidFill>
                  <a:schemeClr val="bg1">
                    <a:lumMod val="65000"/>
                  </a:schemeClr>
                </a:solidFill>
              </a:rPr>
              <a:t>Hij heeft geslagen, maar Hij zal ons verbinden.</a:t>
            </a:r>
          </a:p>
          <a:p>
            <a:pPr algn="ctr"/>
            <a:r>
              <a:rPr lang="nl-NL" sz="2600" dirty="0"/>
              <a:t>2 Na twee dagen zal Hij ons levend maken,</a:t>
            </a:r>
          </a:p>
          <a:p>
            <a:pPr algn="ctr"/>
            <a:r>
              <a:rPr lang="nl-NL" sz="2600" dirty="0"/>
              <a:t>op de derde dag zal Hij ons doen opstaan</a:t>
            </a:r>
          </a:p>
          <a:p>
            <a:pPr algn="ctr"/>
            <a:r>
              <a:rPr lang="nl-NL" sz="2600" dirty="0"/>
              <a:t>en zullen wij voor Zijn aangezicht leven.</a:t>
            </a:r>
          </a:p>
        </p:txBody>
      </p:sp>
      <p:sp>
        <p:nvSpPr>
          <p:cNvPr id="2" name="Rechthoek 1"/>
          <p:cNvSpPr/>
          <p:nvPr/>
        </p:nvSpPr>
        <p:spPr>
          <a:xfrm>
            <a:off x="1437562" y="4482237"/>
            <a:ext cx="8552599" cy="193899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2400" b="1" dirty="0" smtClean="0"/>
              <a:t>2 Petrus 3:8</a:t>
            </a:r>
            <a:endParaRPr lang="nl-NL" sz="2400" b="1" dirty="0"/>
          </a:p>
          <a:p>
            <a:r>
              <a:rPr lang="nl-NL" sz="2400" dirty="0" smtClean="0"/>
              <a:t>Maar </a:t>
            </a:r>
            <a:r>
              <a:rPr lang="nl-NL" sz="2400" dirty="0"/>
              <a:t>laat dit ene niet onopgemerkt zijn door jullie</a:t>
            </a:r>
            <a:r>
              <a:rPr lang="nl-NL" sz="2400" dirty="0" smtClean="0"/>
              <a:t>, geliefden</a:t>
            </a:r>
            <a:r>
              <a:rPr lang="nl-NL" sz="2400" dirty="0"/>
              <a:t>, </a:t>
            </a:r>
            <a:r>
              <a:rPr lang="nl-NL" sz="2400" dirty="0" smtClean="0"/>
              <a:t>dat </a:t>
            </a:r>
          </a:p>
          <a:p>
            <a:r>
              <a:rPr lang="nl-NL" sz="2400" dirty="0" smtClean="0"/>
              <a:t>één </a:t>
            </a:r>
            <a:r>
              <a:rPr lang="nl-NL" sz="2400" dirty="0"/>
              <a:t>dag bij de Heer is als duizend jaar, </a:t>
            </a:r>
            <a:r>
              <a:rPr lang="nl-NL" sz="2400" dirty="0" smtClean="0"/>
              <a:t>en </a:t>
            </a:r>
            <a:r>
              <a:rPr lang="nl-NL" sz="2400" dirty="0"/>
              <a:t>duizend jaar als één </a:t>
            </a:r>
            <a:r>
              <a:rPr lang="nl-NL" sz="2400" dirty="0" smtClean="0"/>
              <a:t>dag.</a:t>
            </a:r>
          </a:p>
          <a:p>
            <a:endParaRPr lang="nl-NL" sz="2400" dirty="0" smtClean="0"/>
          </a:p>
          <a:p>
            <a:r>
              <a:rPr lang="nl-NL" sz="2400" dirty="0"/>
              <a:t>	</a:t>
            </a:r>
            <a:r>
              <a:rPr lang="nl-NL" sz="2400" dirty="0" smtClean="0"/>
              <a:t>					        </a:t>
            </a:r>
            <a:r>
              <a:rPr lang="nl-NL" sz="2400" i="1" dirty="0" smtClean="0"/>
              <a:t>(vgl. Psalm 90:4)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535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372417" y="270162"/>
            <a:ext cx="111528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>
                <a:solidFill>
                  <a:srgbClr val="002060"/>
                </a:solidFill>
              </a:rPr>
              <a:t>Johannes 2</a:t>
            </a:r>
          </a:p>
          <a:p>
            <a:r>
              <a:rPr lang="nl-NL" sz="2800" dirty="0">
                <a:solidFill>
                  <a:srgbClr val="002060"/>
                </a:solidFill>
              </a:rPr>
              <a:t>1 En op </a:t>
            </a:r>
            <a:r>
              <a:rPr lang="nl-NL" sz="2800" u="sng" dirty="0">
                <a:solidFill>
                  <a:srgbClr val="002060"/>
                </a:solidFill>
              </a:rPr>
              <a:t>de derde dag</a:t>
            </a:r>
            <a:r>
              <a:rPr lang="nl-NL" sz="2800" dirty="0">
                <a:solidFill>
                  <a:srgbClr val="002060"/>
                </a:solidFill>
              </a:rPr>
              <a:t> was er een bruiloft te </a:t>
            </a:r>
            <a:r>
              <a:rPr lang="nl-NL" sz="2800" dirty="0" err="1">
                <a:solidFill>
                  <a:srgbClr val="002060"/>
                </a:solidFill>
              </a:rPr>
              <a:t>Kana</a:t>
            </a:r>
            <a:r>
              <a:rPr lang="nl-NL" sz="2800" dirty="0">
                <a:solidFill>
                  <a:srgbClr val="002060"/>
                </a:solidFill>
              </a:rPr>
              <a:t> in Galilea; en de moeder van Jezus was daar</a:t>
            </a:r>
            <a:r>
              <a:rPr lang="nl-NL" sz="2800" dirty="0" smtClean="0">
                <a:solidFill>
                  <a:srgbClr val="002060"/>
                </a:solidFill>
              </a:rPr>
              <a:t>.</a:t>
            </a:r>
            <a:endParaRPr lang="nl-NL" sz="2800" dirty="0">
              <a:solidFill>
                <a:srgbClr val="00206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169266" y="3626426"/>
            <a:ext cx="5559136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Deze derde dag is ook een zevende dag </a:t>
            </a:r>
            <a:r>
              <a:rPr lang="nl-NL" sz="2400" dirty="0" smtClean="0">
                <a:sym typeface="Wingdings" panose="05000000000000000000" pitchFamily="2" charset="2"/>
              </a:rPr>
              <a:t>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0238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15223</TotalTime>
  <Words>1623</Words>
  <Application>Microsoft Office PowerPoint</Application>
  <PresentationFormat>Breedbeeld</PresentationFormat>
  <Paragraphs>139</Paragraphs>
  <Slides>30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Verdana</vt:lpstr>
      <vt:lpstr>Wingdings</vt:lpstr>
      <vt:lpstr>Kantoorthema</vt:lpstr>
      <vt:lpstr>1_Kantoorthema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 Oudijn</dc:creator>
  <cp:lastModifiedBy>Oudijn</cp:lastModifiedBy>
  <cp:revision>550</cp:revision>
  <dcterms:created xsi:type="dcterms:W3CDTF">2017-10-24T20:34:00Z</dcterms:created>
  <dcterms:modified xsi:type="dcterms:W3CDTF">2019-03-03T12:51:08Z</dcterms:modified>
</cp:coreProperties>
</file>