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1"/>
  </p:notesMasterIdLst>
  <p:sldIdLst>
    <p:sldId id="256" r:id="rId3"/>
    <p:sldId id="526" r:id="rId4"/>
    <p:sldId id="506" r:id="rId5"/>
    <p:sldId id="507" r:id="rId6"/>
    <p:sldId id="505" r:id="rId7"/>
    <p:sldId id="530" r:id="rId8"/>
    <p:sldId id="508" r:id="rId9"/>
    <p:sldId id="510" r:id="rId10"/>
    <p:sldId id="511" r:id="rId11"/>
    <p:sldId id="513" r:id="rId12"/>
    <p:sldId id="509" r:id="rId13"/>
    <p:sldId id="524" r:id="rId14"/>
    <p:sldId id="516" r:id="rId15"/>
    <p:sldId id="514" r:id="rId16"/>
    <p:sldId id="517" r:id="rId17"/>
    <p:sldId id="518" r:id="rId18"/>
    <p:sldId id="551" r:id="rId19"/>
    <p:sldId id="519" r:id="rId20"/>
    <p:sldId id="520" r:id="rId21"/>
    <p:sldId id="521" r:id="rId22"/>
    <p:sldId id="523" r:id="rId23"/>
    <p:sldId id="522" r:id="rId24"/>
    <p:sldId id="527" r:id="rId25"/>
    <p:sldId id="531" r:id="rId26"/>
    <p:sldId id="532" r:id="rId27"/>
    <p:sldId id="529" r:id="rId28"/>
    <p:sldId id="533" r:id="rId29"/>
    <p:sldId id="534" r:id="rId3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66FFFF"/>
    <a:srgbClr val="FF9900"/>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809" autoAdjust="0"/>
    <p:restoredTop sz="84302" autoAdjust="0"/>
  </p:normalViewPr>
  <p:slideViewPr>
    <p:cSldViewPr snapToGrid="0">
      <p:cViewPr varScale="1">
        <p:scale>
          <a:sx n="78" d="100"/>
          <a:sy n="78" d="100"/>
        </p:scale>
        <p:origin x="1014" y="78"/>
      </p:cViewPr>
      <p:guideLst>
        <p:guide orient="horz" pos="2160"/>
        <p:guide pos="3840"/>
      </p:guideLst>
    </p:cSldViewPr>
  </p:slideViewPr>
  <p:notesTextViewPr>
    <p:cViewPr>
      <p:scale>
        <a:sx n="3" d="2"/>
        <a:sy n="3" d="2"/>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64A6EF-CB02-48DE-9D12-0F764397CD53}" type="datetimeFigureOut">
              <a:rPr lang="nl-NL" smtClean="0"/>
              <a:t>5-5-2019</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BCC728-698F-42B6-9C18-F019068154F8}" type="slidenum">
              <a:rPr lang="nl-NL" smtClean="0"/>
              <a:t>‹nr.›</a:t>
            </a:fld>
            <a:endParaRPr lang="nl-NL" dirty="0"/>
          </a:p>
        </p:txBody>
      </p:sp>
    </p:spTree>
    <p:extLst>
      <p:ext uri="{BB962C8B-B14F-4D97-AF65-F5344CB8AC3E}">
        <p14:creationId xmlns:p14="http://schemas.microsoft.com/office/powerpoint/2010/main" val="613123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171450" indent="-171450">
              <a:buFontTx/>
              <a:buChar char="-"/>
            </a:pPr>
            <a:endParaRPr lang="nl-NL" dirty="0"/>
          </a:p>
        </p:txBody>
      </p:sp>
      <p:sp>
        <p:nvSpPr>
          <p:cNvPr id="4" name="Tijdelijke aanduiding voor dianummer 3"/>
          <p:cNvSpPr>
            <a:spLocks noGrp="1"/>
          </p:cNvSpPr>
          <p:nvPr>
            <p:ph type="sldNum" sz="quarter" idx="10"/>
          </p:nvPr>
        </p:nvSpPr>
        <p:spPr/>
        <p:txBody>
          <a:bodyPr/>
          <a:lstStyle/>
          <a:p>
            <a:fld id="{33F67A1D-98E9-4560-A03A-F71F64D98B1B}" type="slidenum">
              <a:rPr lang="nl-NL" smtClean="0">
                <a:solidFill>
                  <a:prstClr val="black"/>
                </a:solidFill>
              </a:rPr>
              <a:pPr/>
              <a:t>1</a:t>
            </a:fld>
            <a:endParaRPr lang="nl-NL" dirty="0">
              <a:solidFill>
                <a:prstClr val="black"/>
              </a:solidFill>
            </a:endParaRPr>
          </a:p>
        </p:txBody>
      </p:sp>
    </p:spTree>
    <p:extLst>
      <p:ext uri="{BB962C8B-B14F-4D97-AF65-F5344CB8AC3E}">
        <p14:creationId xmlns:p14="http://schemas.microsoft.com/office/powerpoint/2010/main" val="1988227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EDCC6EAC-5D6F-4E98-B6F0-1A43805D3C3D}" type="datetimeFigureOut">
              <a:rPr lang="nl-NL" smtClean="0"/>
              <a:t>5-5-2019</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DE3E0513-1103-40DF-8D47-98214F913C71}" type="slidenum">
              <a:rPr lang="nl-NL" smtClean="0"/>
              <a:t>‹nr.›</a:t>
            </a:fld>
            <a:endParaRPr lang="nl-NL" dirty="0"/>
          </a:p>
        </p:txBody>
      </p:sp>
    </p:spTree>
    <p:extLst>
      <p:ext uri="{BB962C8B-B14F-4D97-AF65-F5344CB8AC3E}">
        <p14:creationId xmlns:p14="http://schemas.microsoft.com/office/powerpoint/2010/main" val="1797073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DCC6EAC-5D6F-4E98-B6F0-1A43805D3C3D}" type="datetimeFigureOut">
              <a:rPr lang="nl-NL" smtClean="0"/>
              <a:t>5-5-2019</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DE3E0513-1103-40DF-8D47-98214F913C71}" type="slidenum">
              <a:rPr lang="nl-NL" smtClean="0"/>
              <a:t>‹nr.›</a:t>
            </a:fld>
            <a:endParaRPr lang="nl-NL" dirty="0"/>
          </a:p>
        </p:txBody>
      </p:sp>
    </p:spTree>
    <p:extLst>
      <p:ext uri="{BB962C8B-B14F-4D97-AF65-F5344CB8AC3E}">
        <p14:creationId xmlns:p14="http://schemas.microsoft.com/office/powerpoint/2010/main" val="1198737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DCC6EAC-5D6F-4E98-B6F0-1A43805D3C3D}" type="datetimeFigureOut">
              <a:rPr lang="nl-NL" smtClean="0"/>
              <a:t>5-5-2019</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DE3E0513-1103-40DF-8D47-98214F913C71}" type="slidenum">
              <a:rPr lang="nl-NL" smtClean="0"/>
              <a:t>‹nr.›</a:t>
            </a:fld>
            <a:endParaRPr lang="nl-NL" dirty="0"/>
          </a:p>
        </p:txBody>
      </p:sp>
    </p:spTree>
    <p:extLst>
      <p:ext uri="{BB962C8B-B14F-4D97-AF65-F5344CB8AC3E}">
        <p14:creationId xmlns:p14="http://schemas.microsoft.com/office/powerpoint/2010/main" val="1139607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EDCC6EAC-5D6F-4E98-B6F0-1A43805D3C3D}" type="datetimeFigureOut">
              <a:rPr lang="nl-NL" smtClean="0">
                <a:solidFill>
                  <a:prstClr val="black">
                    <a:tint val="75000"/>
                  </a:prstClr>
                </a:solidFill>
              </a:rPr>
              <a:pPr/>
              <a:t>5-5-2019</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DE3E0513-1103-40DF-8D47-98214F913C7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6917716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DCC6EAC-5D6F-4E98-B6F0-1A43805D3C3D}" type="datetimeFigureOut">
              <a:rPr lang="nl-NL" smtClean="0">
                <a:solidFill>
                  <a:prstClr val="black">
                    <a:tint val="75000"/>
                  </a:prstClr>
                </a:solidFill>
              </a:rPr>
              <a:pPr/>
              <a:t>5-5-2019</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DE3E0513-1103-40DF-8D47-98214F913C7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7893689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EDCC6EAC-5D6F-4E98-B6F0-1A43805D3C3D}" type="datetimeFigureOut">
              <a:rPr lang="nl-NL" smtClean="0">
                <a:solidFill>
                  <a:prstClr val="black">
                    <a:tint val="75000"/>
                  </a:prstClr>
                </a:solidFill>
              </a:rPr>
              <a:pPr/>
              <a:t>5-5-2019</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DE3E0513-1103-40DF-8D47-98214F913C7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3065115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EDCC6EAC-5D6F-4E98-B6F0-1A43805D3C3D}" type="datetimeFigureOut">
              <a:rPr lang="nl-NL" smtClean="0">
                <a:solidFill>
                  <a:prstClr val="black">
                    <a:tint val="75000"/>
                  </a:prstClr>
                </a:solidFill>
              </a:rPr>
              <a:pPr/>
              <a:t>5-5-2019</a:t>
            </a:fld>
            <a:endParaRPr lang="nl-NL" dirty="0">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dirty="0">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DE3E0513-1103-40DF-8D47-98214F913C7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12787247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EDCC6EAC-5D6F-4E98-B6F0-1A43805D3C3D}" type="datetimeFigureOut">
              <a:rPr lang="nl-NL" smtClean="0">
                <a:solidFill>
                  <a:prstClr val="black">
                    <a:tint val="75000"/>
                  </a:prstClr>
                </a:solidFill>
              </a:rPr>
              <a:pPr/>
              <a:t>5-5-2019</a:t>
            </a:fld>
            <a:endParaRPr lang="nl-NL" dirty="0">
              <a:solidFill>
                <a:prstClr val="black">
                  <a:tint val="75000"/>
                </a:prstClr>
              </a:solidFill>
            </a:endParaRPr>
          </a:p>
        </p:txBody>
      </p:sp>
      <p:sp>
        <p:nvSpPr>
          <p:cNvPr id="8" name="Tijdelijke aanduiding voor voettekst 7"/>
          <p:cNvSpPr>
            <a:spLocks noGrp="1"/>
          </p:cNvSpPr>
          <p:nvPr>
            <p:ph type="ftr" sz="quarter" idx="11"/>
          </p:nvPr>
        </p:nvSpPr>
        <p:spPr/>
        <p:txBody>
          <a:bodyPr/>
          <a:lstStyle/>
          <a:p>
            <a:endParaRPr lang="nl-NL" dirty="0">
              <a:solidFill>
                <a:prstClr val="black">
                  <a:tint val="75000"/>
                </a:prstClr>
              </a:solidFill>
            </a:endParaRPr>
          </a:p>
        </p:txBody>
      </p:sp>
      <p:sp>
        <p:nvSpPr>
          <p:cNvPr id="9" name="Tijdelijke aanduiding voor dianummer 8"/>
          <p:cNvSpPr>
            <a:spLocks noGrp="1"/>
          </p:cNvSpPr>
          <p:nvPr>
            <p:ph type="sldNum" sz="quarter" idx="12"/>
          </p:nvPr>
        </p:nvSpPr>
        <p:spPr/>
        <p:txBody>
          <a:bodyPr/>
          <a:lstStyle/>
          <a:p>
            <a:fld id="{DE3E0513-1103-40DF-8D47-98214F913C7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397504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EDCC6EAC-5D6F-4E98-B6F0-1A43805D3C3D}" type="datetimeFigureOut">
              <a:rPr lang="nl-NL" smtClean="0">
                <a:solidFill>
                  <a:prstClr val="black">
                    <a:tint val="75000"/>
                  </a:prstClr>
                </a:solidFill>
              </a:rPr>
              <a:pPr/>
              <a:t>5-5-2019</a:t>
            </a:fld>
            <a:endParaRPr lang="nl-NL" dirty="0">
              <a:solidFill>
                <a:prstClr val="black">
                  <a:tint val="75000"/>
                </a:prstClr>
              </a:solidFill>
            </a:endParaRPr>
          </a:p>
        </p:txBody>
      </p:sp>
      <p:sp>
        <p:nvSpPr>
          <p:cNvPr id="4" name="Tijdelijke aanduiding voor voettekst 3"/>
          <p:cNvSpPr>
            <a:spLocks noGrp="1"/>
          </p:cNvSpPr>
          <p:nvPr>
            <p:ph type="ftr" sz="quarter" idx="11"/>
          </p:nvPr>
        </p:nvSpPr>
        <p:spPr/>
        <p:txBody>
          <a:bodyPr/>
          <a:lstStyle/>
          <a:p>
            <a:endParaRPr lang="nl-NL" dirty="0">
              <a:solidFill>
                <a:prstClr val="black">
                  <a:tint val="75000"/>
                </a:prstClr>
              </a:solidFill>
            </a:endParaRPr>
          </a:p>
        </p:txBody>
      </p:sp>
      <p:sp>
        <p:nvSpPr>
          <p:cNvPr id="5" name="Tijdelijke aanduiding voor dianummer 4"/>
          <p:cNvSpPr>
            <a:spLocks noGrp="1"/>
          </p:cNvSpPr>
          <p:nvPr>
            <p:ph type="sldNum" sz="quarter" idx="12"/>
          </p:nvPr>
        </p:nvSpPr>
        <p:spPr/>
        <p:txBody>
          <a:bodyPr/>
          <a:lstStyle/>
          <a:p>
            <a:fld id="{DE3E0513-1103-40DF-8D47-98214F913C7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11318278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DCC6EAC-5D6F-4E98-B6F0-1A43805D3C3D}" type="datetimeFigureOut">
              <a:rPr lang="nl-NL" smtClean="0">
                <a:solidFill>
                  <a:prstClr val="black">
                    <a:tint val="75000"/>
                  </a:prstClr>
                </a:solidFill>
              </a:rPr>
              <a:pPr/>
              <a:t>5-5-2019</a:t>
            </a:fld>
            <a:endParaRPr lang="nl-NL" dirty="0">
              <a:solidFill>
                <a:prstClr val="black">
                  <a:tint val="75000"/>
                </a:prstClr>
              </a:solidFill>
            </a:endParaRPr>
          </a:p>
        </p:txBody>
      </p:sp>
      <p:sp>
        <p:nvSpPr>
          <p:cNvPr id="3" name="Tijdelijke aanduiding voor voettekst 2"/>
          <p:cNvSpPr>
            <a:spLocks noGrp="1"/>
          </p:cNvSpPr>
          <p:nvPr>
            <p:ph type="ftr" sz="quarter" idx="11"/>
          </p:nvPr>
        </p:nvSpPr>
        <p:spPr/>
        <p:txBody>
          <a:bodyPr/>
          <a:lstStyle/>
          <a:p>
            <a:endParaRPr lang="nl-NL" dirty="0">
              <a:solidFill>
                <a:prstClr val="black">
                  <a:tint val="75000"/>
                </a:prstClr>
              </a:solidFill>
            </a:endParaRPr>
          </a:p>
        </p:txBody>
      </p:sp>
      <p:sp>
        <p:nvSpPr>
          <p:cNvPr id="4" name="Tijdelijke aanduiding voor dianummer 3"/>
          <p:cNvSpPr>
            <a:spLocks noGrp="1"/>
          </p:cNvSpPr>
          <p:nvPr>
            <p:ph type="sldNum" sz="quarter" idx="12"/>
          </p:nvPr>
        </p:nvSpPr>
        <p:spPr/>
        <p:txBody>
          <a:bodyPr/>
          <a:lstStyle/>
          <a:p>
            <a:fld id="{DE3E0513-1103-40DF-8D47-98214F913C7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3075989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DCC6EAC-5D6F-4E98-B6F0-1A43805D3C3D}" type="datetimeFigureOut">
              <a:rPr lang="nl-NL" smtClean="0">
                <a:solidFill>
                  <a:prstClr val="black">
                    <a:tint val="75000"/>
                  </a:prstClr>
                </a:solidFill>
              </a:rPr>
              <a:pPr/>
              <a:t>5-5-2019</a:t>
            </a:fld>
            <a:endParaRPr lang="nl-NL" dirty="0">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dirty="0">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DE3E0513-1103-40DF-8D47-98214F913C7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1588636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DCC6EAC-5D6F-4E98-B6F0-1A43805D3C3D}" type="datetimeFigureOut">
              <a:rPr lang="nl-NL" smtClean="0"/>
              <a:t>5-5-2019</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DE3E0513-1103-40DF-8D47-98214F913C71}" type="slidenum">
              <a:rPr lang="nl-NL" smtClean="0"/>
              <a:t>‹nr.›</a:t>
            </a:fld>
            <a:endParaRPr lang="nl-NL" dirty="0"/>
          </a:p>
        </p:txBody>
      </p:sp>
    </p:spTree>
    <p:extLst>
      <p:ext uri="{BB962C8B-B14F-4D97-AF65-F5344CB8AC3E}">
        <p14:creationId xmlns:p14="http://schemas.microsoft.com/office/powerpoint/2010/main" val="37509172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DCC6EAC-5D6F-4E98-B6F0-1A43805D3C3D}" type="datetimeFigureOut">
              <a:rPr lang="nl-NL" smtClean="0">
                <a:solidFill>
                  <a:prstClr val="black">
                    <a:tint val="75000"/>
                  </a:prstClr>
                </a:solidFill>
              </a:rPr>
              <a:pPr/>
              <a:t>5-5-2019</a:t>
            </a:fld>
            <a:endParaRPr lang="nl-NL" dirty="0">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dirty="0">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DE3E0513-1103-40DF-8D47-98214F913C7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42664911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DCC6EAC-5D6F-4E98-B6F0-1A43805D3C3D}" type="datetimeFigureOut">
              <a:rPr lang="nl-NL" smtClean="0">
                <a:solidFill>
                  <a:prstClr val="black">
                    <a:tint val="75000"/>
                  </a:prstClr>
                </a:solidFill>
              </a:rPr>
              <a:pPr/>
              <a:t>5-5-2019</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DE3E0513-1103-40DF-8D47-98214F913C7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5098669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DCC6EAC-5D6F-4E98-B6F0-1A43805D3C3D}" type="datetimeFigureOut">
              <a:rPr lang="nl-NL" smtClean="0">
                <a:solidFill>
                  <a:prstClr val="black">
                    <a:tint val="75000"/>
                  </a:prstClr>
                </a:solidFill>
              </a:rPr>
              <a:pPr/>
              <a:t>5-5-2019</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DE3E0513-1103-40DF-8D47-98214F913C7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1310559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EDCC6EAC-5D6F-4E98-B6F0-1A43805D3C3D}" type="datetimeFigureOut">
              <a:rPr lang="nl-NL" smtClean="0"/>
              <a:t>5-5-2019</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DE3E0513-1103-40DF-8D47-98214F913C71}" type="slidenum">
              <a:rPr lang="nl-NL" smtClean="0"/>
              <a:t>‹nr.›</a:t>
            </a:fld>
            <a:endParaRPr lang="nl-NL" dirty="0"/>
          </a:p>
        </p:txBody>
      </p:sp>
    </p:spTree>
    <p:extLst>
      <p:ext uri="{BB962C8B-B14F-4D97-AF65-F5344CB8AC3E}">
        <p14:creationId xmlns:p14="http://schemas.microsoft.com/office/powerpoint/2010/main" val="3420591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EDCC6EAC-5D6F-4E98-B6F0-1A43805D3C3D}" type="datetimeFigureOut">
              <a:rPr lang="nl-NL" smtClean="0"/>
              <a:t>5-5-2019</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DE3E0513-1103-40DF-8D47-98214F913C71}" type="slidenum">
              <a:rPr lang="nl-NL" smtClean="0"/>
              <a:t>‹nr.›</a:t>
            </a:fld>
            <a:endParaRPr lang="nl-NL" dirty="0"/>
          </a:p>
        </p:txBody>
      </p:sp>
    </p:spTree>
    <p:extLst>
      <p:ext uri="{BB962C8B-B14F-4D97-AF65-F5344CB8AC3E}">
        <p14:creationId xmlns:p14="http://schemas.microsoft.com/office/powerpoint/2010/main" val="2445668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EDCC6EAC-5D6F-4E98-B6F0-1A43805D3C3D}" type="datetimeFigureOut">
              <a:rPr lang="nl-NL" smtClean="0"/>
              <a:t>5-5-2019</a:t>
            </a:fld>
            <a:endParaRPr lang="nl-NL" dirty="0"/>
          </a:p>
        </p:txBody>
      </p:sp>
      <p:sp>
        <p:nvSpPr>
          <p:cNvPr id="8" name="Tijdelijke aanduiding voor voettekst 7"/>
          <p:cNvSpPr>
            <a:spLocks noGrp="1"/>
          </p:cNvSpPr>
          <p:nvPr>
            <p:ph type="ftr" sz="quarter" idx="11"/>
          </p:nvPr>
        </p:nvSpPr>
        <p:spPr/>
        <p:txBody>
          <a:bodyPr/>
          <a:lstStyle/>
          <a:p>
            <a:endParaRPr lang="nl-NL" dirty="0"/>
          </a:p>
        </p:txBody>
      </p:sp>
      <p:sp>
        <p:nvSpPr>
          <p:cNvPr id="9" name="Tijdelijke aanduiding voor dianummer 8"/>
          <p:cNvSpPr>
            <a:spLocks noGrp="1"/>
          </p:cNvSpPr>
          <p:nvPr>
            <p:ph type="sldNum" sz="quarter" idx="12"/>
          </p:nvPr>
        </p:nvSpPr>
        <p:spPr/>
        <p:txBody>
          <a:bodyPr/>
          <a:lstStyle/>
          <a:p>
            <a:fld id="{DE3E0513-1103-40DF-8D47-98214F913C71}" type="slidenum">
              <a:rPr lang="nl-NL" smtClean="0"/>
              <a:t>‹nr.›</a:t>
            </a:fld>
            <a:endParaRPr lang="nl-NL" dirty="0"/>
          </a:p>
        </p:txBody>
      </p:sp>
    </p:spTree>
    <p:extLst>
      <p:ext uri="{BB962C8B-B14F-4D97-AF65-F5344CB8AC3E}">
        <p14:creationId xmlns:p14="http://schemas.microsoft.com/office/powerpoint/2010/main" val="1471916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EDCC6EAC-5D6F-4E98-B6F0-1A43805D3C3D}" type="datetimeFigureOut">
              <a:rPr lang="nl-NL" smtClean="0"/>
              <a:t>5-5-2019</a:t>
            </a:fld>
            <a:endParaRPr lang="nl-NL" dirty="0"/>
          </a:p>
        </p:txBody>
      </p:sp>
      <p:sp>
        <p:nvSpPr>
          <p:cNvPr id="4" name="Tijdelijke aanduiding voor voettekst 3"/>
          <p:cNvSpPr>
            <a:spLocks noGrp="1"/>
          </p:cNvSpPr>
          <p:nvPr>
            <p:ph type="ftr" sz="quarter" idx="11"/>
          </p:nvPr>
        </p:nvSpPr>
        <p:spPr/>
        <p:txBody>
          <a:bodyPr/>
          <a:lstStyle/>
          <a:p>
            <a:endParaRPr lang="nl-NL" dirty="0"/>
          </a:p>
        </p:txBody>
      </p:sp>
      <p:sp>
        <p:nvSpPr>
          <p:cNvPr id="5" name="Tijdelijke aanduiding voor dianummer 4"/>
          <p:cNvSpPr>
            <a:spLocks noGrp="1"/>
          </p:cNvSpPr>
          <p:nvPr>
            <p:ph type="sldNum" sz="quarter" idx="12"/>
          </p:nvPr>
        </p:nvSpPr>
        <p:spPr/>
        <p:txBody>
          <a:bodyPr/>
          <a:lstStyle/>
          <a:p>
            <a:fld id="{DE3E0513-1103-40DF-8D47-98214F913C71}" type="slidenum">
              <a:rPr lang="nl-NL" smtClean="0"/>
              <a:t>‹nr.›</a:t>
            </a:fld>
            <a:endParaRPr lang="nl-NL" dirty="0"/>
          </a:p>
        </p:txBody>
      </p:sp>
    </p:spTree>
    <p:extLst>
      <p:ext uri="{BB962C8B-B14F-4D97-AF65-F5344CB8AC3E}">
        <p14:creationId xmlns:p14="http://schemas.microsoft.com/office/powerpoint/2010/main" val="2229100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DCC6EAC-5D6F-4E98-B6F0-1A43805D3C3D}" type="datetimeFigureOut">
              <a:rPr lang="nl-NL" smtClean="0"/>
              <a:t>5-5-2019</a:t>
            </a:fld>
            <a:endParaRPr lang="nl-NL" dirty="0"/>
          </a:p>
        </p:txBody>
      </p:sp>
      <p:sp>
        <p:nvSpPr>
          <p:cNvPr id="3" name="Tijdelijke aanduiding voor voettekst 2"/>
          <p:cNvSpPr>
            <a:spLocks noGrp="1"/>
          </p:cNvSpPr>
          <p:nvPr>
            <p:ph type="ftr" sz="quarter" idx="11"/>
          </p:nvPr>
        </p:nvSpPr>
        <p:spPr/>
        <p:txBody>
          <a:bodyPr/>
          <a:lstStyle/>
          <a:p>
            <a:endParaRPr lang="nl-NL" dirty="0"/>
          </a:p>
        </p:txBody>
      </p:sp>
      <p:sp>
        <p:nvSpPr>
          <p:cNvPr id="4" name="Tijdelijke aanduiding voor dianummer 3"/>
          <p:cNvSpPr>
            <a:spLocks noGrp="1"/>
          </p:cNvSpPr>
          <p:nvPr>
            <p:ph type="sldNum" sz="quarter" idx="12"/>
          </p:nvPr>
        </p:nvSpPr>
        <p:spPr/>
        <p:txBody>
          <a:bodyPr/>
          <a:lstStyle/>
          <a:p>
            <a:fld id="{DE3E0513-1103-40DF-8D47-98214F913C71}" type="slidenum">
              <a:rPr lang="nl-NL" smtClean="0"/>
              <a:t>‹nr.›</a:t>
            </a:fld>
            <a:endParaRPr lang="nl-NL" dirty="0"/>
          </a:p>
        </p:txBody>
      </p:sp>
    </p:spTree>
    <p:extLst>
      <p:ext uri="{BB962C8B-B14F-4D97-AF65-F5344CB8AC3E}">
        <p14:creationId xmlns:p14="http://schemas.microsoft.com/office/powerpoint/2010/main" val="2392317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DCC6EAC-5D6F-4E98-B6F0-1A43805D3C3D}" type="datetimeFigureOut">
              <a:rPr lang="nl-NL" smtClean="0"/>
              <a:t>5-5-2019</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DE3E0513-1103-40DF-8D47-98214F913C71}" type="slidenum">
              <a:rPr lang="nl-NL" smtClean="0"/>
              <a:t>‹nr.›</a:t>
            </a:fld>
            <a:endParaRPr lang="nl-NL" dirty="0"/>
          </a:p>
        </p:txBody>
      </p:sp>
    </p:spTree>
    <p:extLst>
      <p:ext uri="{BB962C8B-B14F-4D97-AF65-F5344CB8AC3E}">
        <p14:creationId xmlns:p14="http://schemas.microsoft.com/office/powerpoint/2010/main" val="66137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DCC6EAC-5D6F-4E98-B6F0-1A43805D3C3D}" type="datetimeFigureOut">
              <a:rPr lang="nl-NL" smtClean="0"/>
              <a:t>5-5-2019</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DE3E0513-1103-40DF-8D47-98214F913C71}" type="slidenum">
              <a:rPr lang="nl-NL" smtClean="0"/>
              <a:t>‹nr.›</a:t>
            </a:fld>
            <a:endParaRPr lang="nl-NL" dirty="0"/>
          </a:p>
        </p:txBody>
      </p:sp>
    </p:spTree>
    <p:extLst>
      <p:ext uri="{BB962C8B-B14F-4D97-AF65-F5344CB8AC3E}">
        <p14:creationId xmlns:p14="http://schemas.microsoft.com/office/powerpoint/2010/main" val="1585811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CC6EAC-5D6F-4E98-B6F0-1A43805D3C3D}" type="datetimeFigureOut">
              <a:rPr lang="nl-NL" smtClean="0"/>
              <a:t>5-5-2019</a:t>
            </a:fld>
            <a:endParaRPr lang="nl-NL" dirty="0"/>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E0513-1103-40DF-8D47-98214F913C71}" type="slidenum">
              <a:rPr lang="nl-NL" smtClean="0"/>
              <a:t>‹nr.›</a:t>
            </a:fld>
            <a:endParaRPr lang="nl-NL" dirty="0"/>
          </a:p>
        </p:txBody>
      </p:sp>
    </p:spTree>
    <p:extLst>
      <p:ext uri="{BB962C8B-B14F-4D97-AF65-F5344CB8AC3E}">
        <p14:creationId xmlns:p14="http://schemas.microsoft.com/office/powerpoint/2010/main" val="4542360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CC6EAC-5D6F-4E98-B6F0-1A43805D3C3D}" type="datetimeFigureOut">
              <a:rPr lang="nl-NL" smtClean="0">
                <a:solidFill>
                  <a:prstClr val="black">
                    <a:tint val="75000"/>
                  </a:prstClr>
                </a:solidFill>
              </a:rPr>
              <a:pPr/>
              <a:t>5-5-2019</a:t>
            </a:fld>
            <a:endParaRPr lang="nl-NL" dirty="0">
              <a:solidFill>
                <a:prstClr val="black">
                  <a:tint val="75000"/>
                </a:prstClr>
              </a:solidFill>
            </a:endParaRPr>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solidFill>
                <a:prstClr val="black">
                  <a:tint val="75000"/>
                </a:prstClr>
              </a:solidFill>
            </a:endParaRPr>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E0513-1103-40DF-8D47-98214F913C7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4610373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p:cNvSpPr txBox="1"/>
          <p:nvPr/>
        </p:nvSpPr>
        <p:spPr>
          <a:xfrm>
            <a:off x="187166" y="5925744"/>
            <a:ext cx="2975134" cy="707886"/>
          </a:xfrm>
          <a:prstGeom prst="rect">
            <a:avLst/>
          </a:prstGeom>
          <a:noFill/>
          <a:ln w="3175">
            <a:solidFill>
              <a:schemeClr val="tx1"/>
            </a:solidFill>
          </a:ln>
        </p:spPr>
        <p:txBody>
          <a:bodyPr wrap="square" rtlCol="0">
            <a:spAutoFit/>
          </a:bodyPr>
          <a:lstStyle/>
          <a:p>
            <a:r>
              <a:rPr lang="nl-NL" sz="2000" dirty="0">
                <a:solidFill>
                  <a:prstClr val="black"/>
                </a:solidFill>
                <a:latin typeface="Verdana" pitchFamily="34" charset="0"/>
                <a:ea typeface="Verdana" pitchFamily="34" charset="0"/>
                <a:cs typeface="Verdana" pitchFamily="34" charset="0"/>
              </a:rPr>
              <a:t>5</a:t>
            </a:r>
            <a:r>
              <a:rPr lang="nl-NL" sz="2000" dirty="0" smtClean="0">
                <a:solidFill>
                  <a:prstClr val="black"/>
                </a:solidFill>
                <a:latin typeface="Verdana" pitchFamily="34" charset="0"/>
                <a:ea typeface="Verdana" pitchFamily="34" charset="0"/>
                <a:cs typeface="Verdana" pitchFamily="34" charset="0"/>
              </a:rPr>
              <a:t> mei 2019</a:t>
            </a:r>
            <a:endParaRPr lang="nl-NL" sz="2000" dirty="0">
              <a:solidFill>
                <a:prstClr val="black"/>
              </a:solidFill>
              <a:latin typeface="Verdana" pitchFamily="34" charset="0"/>
              <a:ea typeface="Verdana" pitchFamily="34" charset="0"/>
              <a:cs typeface="Verdana" pitchFamily="34" charset="0"/>
            </a:endParaRPr>
          </a:p>
          <a:p>
            <a:pPr algn="ctr"/>
            <a:r>
              <a:rPr lang="nl-NL" sz="2000" dirty="0" smtClean="0">
                <a:solidFill>
                  <a:prstClr val="black"/>
                </a:solidFill>
                <a:latin typeface="Verdana" pitchFamily="34" charset="0"/>
                <a:ea typeface="Verdana" pitchFamily="34" charset="0"/>
                <a:cs typeface="Verdana" pitchFamily="34" charset="0"/>
              </a:rPr>
              <a:t>Hendrik Ido Ambacht</a:t>
            </a:r>
            <a:endParaRPr lang="nl-NL" sz="2000" dirty="0">
              <a:solidFill>
                <a:prstClr val="black"/>
              </a:solidFill>
              <a:latin typeface="Verdana" pitchFamily="34" charset="0"/>
              <a:ea typeface="Verdana" pitchFamily="34" charset="0"/>
              <a:cs typeface="Verdana" pitchFamily="34" charset="0"/>
            </a:endParaRPr>
          </a:p>
        </p:txBody>
      </p:sp>
      <p:sp>
        <p:nvSpPr>
          <p:cNvPr id="2" name="Tekstvak 1"/>
          <p:cNvSpPr txBox="1"/>
          <p:nvPr/>
        </p:nvSpPr>
        <p:spPr>
          <a:xfrm>
            <a:off x="0" y="488969"/>
            <a:ext cx="11984181" cy="1323439"/>
          </a:xfrm>
          <a:prstGeom prst="rect">
            <a:avLst/>
          </a:prstGeom>
          <a:noFill/>
        </p:spPr>
        <p:txBody>
          <a:bodyPr wrap="square" rtlCol="0">
            <a:spAutoFit/>
          </a:bodyPr>
          <a:lstStyle/>
          <a:p>
            <a:pPr algn="ctr"/>
            <a:r>
              <a:rPr lang="nl-NL" sz="4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de gebeurtenissen rond </a:t>
            </a:r>
          </a:p>
          <a:p>
            <a:pPr algn="ctr"/>
            <a:r>
              <a:rPr lang="nl-NL" sz="4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de </a:t>
            </a:r>
            <a:r>
              <a:rPr lang="nl-NL" sz="4000" b="1" smtClean="0">
                <a:solidFill>
                  <a:srgbClr val="002060"/>
                </a:solidFill>
                <a:latin typeface="Verdana" panose="020B0604030504040204" pitchFamily="34" charset="0"/>
                <a:ea typeface="Verdana" panose="020B0604030504040204" pitchFamily="34" charset="0"/>
                <a:cs typeface="Verdana" panose="020B0604030504040204" pitchFamily="34" charset="0"/>
              </a:rPr>
              <a:t>kruisiging (3)</a:t>
            </a:r>
            <a:endParaRPr lang="nl-NL" sz="4000"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pic>
        <p:nvPicPr>
          <p:cNvPr id="3" name="Afbeelding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42398" y="2101206"/>
            <a:ext cx="5099384" cy="3824538"/>
          </a:xfrm>
          <a:prstGeom prst="rect">
            <a:avLst/>
          </a:prstGeom>
        </p:spPr>
      </p:pic>
    </p:spTree>
    <p:extLst>
      <p:ext uri="{BB962C8B-B14F-4D97-AF65-F5344CB8AC3E}">
        <p14:creationId xmlns:p14="http://schemas.microsoft.com/office/powerpoint/2010/main" val="9658470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494270" y="538184"/>
            <a:ext cx="11046941" cy="1446550"/>
          </a:xfrm>
          <a:prstGeom prst="rect">
            <a:avLst/>
          </a:prstGeom>
        </p:spPr>
        <p:txBody>
          <a:bodyPr wrap="square">
            <a:spAutoFit/>
          </a:bodyPr>
          <a:lstStyle/>
          <a:p>
            <a:pPr lvl="1"/>
            <a:endParaRPr lang="nl-NL" sz="2200" dirty="0"/>
          </a:p>
          <a:p>
            <a:pPr marL="800100" lvl="1" indent="-342900">
              <a:buFont typeface="Arial" panose="020B0604020202020204" pitchFamily="34" charset="0"/>
              <a:buChar char="•"/>
            </a:pPr>
            <a:endParaRPr lang="nl-NL" sz="2200" dirty="0"/>
          </a:p>
          <a:p>
            <a:pPr marL="800100" lvl="1" indent="-342900">
              <a:buFont typeface="Arial" panose="020B0604020202020204" pitchFamily="34" charset="0"/>
              <a:buChar char="•"/>
            </a:pPr>
            <a:endParaRPr lang="nl-NL" sz="2200" dirty="0" smtClean="0"/>
          </a:p>
          <a:p>
            <a:pPr marL="342900" indent="-342900">
              <a:buFont typeface="Arial" panose="020B0604020202020204" pitchFamily="34" charset="0"/>
              <a:buChar char="•"/>
            </a:pPr>
            <a:endParaRPr lang="nl-NL" sz="2200" dirty="0"/>
          </a:p>
        </p:txBody>
      </p:sp>
      <p:sp>
        <p:nvSpPr>
          <p:cNvPr id="3" name="Rechthoek 2"/>
          <p:cNvSpPr/>
          <p:nvPr/>
        </p:nvSpPr>
        <p:spPr>
          <a:xfrm>
            <a:off x="322169" y="584350"/>
            <a:ext cx="10600146" cy="2123658"/>
          </a:xfrm>
          <a:prstGeom prst="rect">
            <a:avLst/>
          </a:prstGeom>
        </p:spPr>
        <p:txBody>
          <a:bodyPr wrap="none">
            <a:spAutoFit/>
          </a:bodyPr>
          <a:lstStyle/>
          <a:p>
            <a:r>
              <a:rPr lang="nl-NL" sz="2200" b="1" dirty="0" smtClean="0"/>
              <a:t>Johannes 19</a:t>
            </a:r>
          </a:p>
          <a:p>
            <a:r>
              <a:rPr lang="nl-NL" sz="2200" dirty="0" smtClean="0"/>
              <a:t>31 De </a:t>
            </a:r>
            <a:r>
              <a:rPr lang="nl-NL" sz="2200" dirty="0"/>
              <a:t>Joden, dan, omdat het de Voorbereiding was, en de lichamen niet op de sabbat </a:t>
            </a:r>
            <a:r>
              <a:rPr lang="nl-NL" sz="2200" dirty="0" smtClean="0"/>
              <a:t>aan </a:t>
            </a:r>
          </a:p>
          <a:p>
            <a:r>
              <a:rPr lang="nl-NL" sz="2200" dirty="0" smtClean="0"/>
              <a:t>het </a:t>
            </a:r>
            <a:r>
              <a:rPr lang="nl-NL" sz="2200" dirty="0"/>
              <a:t>kruis zouden blijven - want de dag van die sabbat was groot - vragen aan Pilatus, dat zij </a:t>
            </a:r>
            <a:endParaRPr lang="nl-NL" sz="2200" dirty="0" smtClean="0"/>
          </a:p>
          <a:p>
            <a:r>
              <a:rPr lang="nl-NL" sz="2200" dirty="0" smtClean="0"/>
              <a:t>van </a:t>
            </a:r>
            <a:r>
              <a:rPr lang="nl-NL" sz="2200" dirty="0"/>
              <a:t>hen de benen kapot zullen breken, en dat zij weggenomen zullen worden.</a:t>
            </a:r>
          </a:p>
          <a:p>
            <a:r>
              <a:rPr lang="nl-NL" sz="2200" dirty="0" smtClean="0"/>
              <a:t>32 De </a:t>
            </a:r>
            <a:r>
              <a:rPr lang="nl-NL" sz="2200" dirty="0"/>
              <a:t>soldaten, dan, kwamen, en zij breken kapot, inderdaad, de benen van de eerste, </a:t>
            </a:r>
            <a:endParaRPr lang="nl-NL" sz="2200" dirty="0" smtClean="0"/>
          </a:p>
          <a:p>
            <a:r>
              <a:rPr lang="nl-NL" sz="2200" dirty="0" smtClean="0"/>
              <a:t>en </a:t>
            </a:r>
            <a:r>
              <a:rPr lang="nl-NL" sz="2200" dirty="0"/>
              <a:t>van de andere, die met Hem </a:t>
            </a:r>
            <a:r>
              <a:rPr lang="nl-NL" sz="2200" dirty="0" err="1"/>
              <a:t>meegekruisigd</a:t>
            </a:r>
            <a:r>
              <a:rPr lang="nl-NL" sz="2200" dirty="0"/>
              <a:t> wordt</a:t>
            </a:r>
            <a:r>
              <a:rPr lang="nl-NL" sz="2200" dirty="0" smtClean="0"/>
              <a:t>.</a:t>
            </a:r>
            <a:endParaRPr lang="nl-NL" sz="2200" dirty="0"/>
          </a:p>
        </p:txBody>
      </p:sp>
    </p:spTree>
    <p:extLst>
      <p:ext uri="{BB962C8B-B14F-4D97-AF65-F5344CB8AC3E}">
        <p14:creationId xmlns:p14="http://schemas.microsoft.com/office/powerpoint/2010/main" val="21661320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494270" y="538184"/>
            <a:ext cx="11046941" cy="1446550"/>
          </a:xfrm>
          <a:prstGeom prst="rect">
            <a:avLst/>
          </a:prstGeom>
        </p:spPr>
        <p:txBody>
          <a:bodyPr wrap="square">
            <a:spAutoFit/>
          </a:bodyPr>
          <a:lstStyle/>
          <a:p>
            <a:pPr lvl="1"/>
            <a:endParaRPr lang="nl-NL" sz="2200" dirty="0"/>
          </a:p>
          <a:p>
            <a:pPr marL="800100" lvl="1" indent="-342900">
              <a:buFont typeface="Arial" panose="020B0604020202020204" pitchFamily="34" charset="0"/>
              <a:buChar char="•"/>
            </a:pPr>
            <a:endParaRPr lang="nl-NL" sz="2200" dirty="0"/>
          </a:p>
          <a:p>
            <a:pPr marL="800100" lvl="1" indent="-342900">
              <a:buFont typeface="Arial" panose="020B0604020202020204" pitchFamily="34" charset="0"/>
              <a:buChar char="•"/>
            </a:pPr>
            <a:endParaRPr lang="nl-NL" sz="2200" dirty="0" smtClean="0"/>
          </a:p>
          <a:p>
            <a:pPr marL="342900" indent="-342900">
              <a:buFont typeface="Arial" panose="020B0604020202020204" pitchFamily="34" charset="0"/>
              <a:buChar char="•"/>
            </a:pPr>
            <a:endParaRPr lang="nl-NL" sz="2200" dirty="0"/>
          </a:p>
        </p:txBody>
      </p:sp>
      <p:sp>
        <p:nvSpPr>
          <p:cNvPr id="3" name="Rechthoek 2"/>
          <p:cNvSpPr/>
          <p:nvPr/>
        </p:nvSpPr>
        <p:spPr>
          <a:xfrm>
            <a:off x="760319" y="1215293"/>
            <a:ext cx="9437392" cy="1785104"/>
          </a:xfrm>
          <a:prstGeom prst="rect">
            <a:avLst/>
          </a:prstGeom>
        </p:spPr>
        <p:txBody>
          <a:bodyPr wrap="none">
            <a:spAutoFit/>
          </a:bodyPr>
          <a:lstStyle/>
          <a:p>
            <a:r>
              <a:rPr lang="nl-NL" sz="2200" b="1" dirty="0" smtClean="0"/>
              <a:t>Exodus 12</a:t>
            </a:r>
          </a:p>
          <a:p>
            <a:r>
              <a:rPr lang="nl-NL" sz="2200" dirty="0"/>
              <a:t>43 En </a:t>
            </a:r>
            <a:r>
              <a:rPr lang="nl-NL" sz="2200" dirty="0" smtClean="0"/>
              <a:t>YAHWEH zei </a:t>
            </a:r>
            <a:r>
              <a:rPr lang="nl-NL" sz="2200" dirty="0"/>
              <a:t>tegen Mozes en </a:t>
            </a:r>
            <a:r>
              <a:rPr lang="nl-NL" sz="2200" dirty="0" err="1"/>
              <a:t>Aäron</a:t>
            </a:r>
            <a:r>
              <a:rPr lang="nl-NL" sz="2200" dirty="0"/>
              <a:t>: Dit is de verordening voor het Pascha: </a:t>
            </a:r>
            <a:endParaRPr lang="nl-NL" sz="2200" dirty="0" smtClean="0"/>
          </a:p>
          <a:p>
            <a:r>
              <a:rPr lang="nl-NL" sz="2200" dirty="0" smtClean="0"/>
              <a:t>(…)</a:t>
            </a:r>
          </a:p>
          <a:p>
            <a:r>
              <a:rPr lang="nl-NL" sz="2200" dirty="0" smtClean="0"/>
              <a:t>45 …. U </a:t>
            </a:r>
            <a:r>
              <a:rPr lang="nl-NL" sz="2200" dirty="0"/>
              <a:t>mag van het vlees niets uit het huis naar buiten brengen, </a:t>
            </a:r>
            <a:endParaRPr lang="nl-NL" sz="2200" dirty="0" smtClean="0"/>
          </a:p>
          <a:p>
            <a:r>
              <a:rPr lang="nl-NL" sz="2200" dirty="0" smtClean="0"/>
              <a:t>en </a:t>
            </a:r>
            <a:r>
              <a:rPr lang="nl-NL" sz="2200" dirty="0"/>
              <a:t>u mag er geen been van breken.</a:t>
            </a:r>
          </a:p>
        </p:txBody>
      </p:sp>
    </p:spTree>
    <p:extLst>
      <p:ext uri="{BB962C8B-B14F-4D97-AF65-F5344CB8AC3E}">
        <p14:creationId xmlns:p14="http://schemas.microsoft.com/office/powerpoint/2010/main" val="248359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494270" y="538184"/>
            <a:ext cx="11046941" cy="1446550"/>
          </a:xfrm>
          <a:prstGeom prst="rect">
            <a:avLst/>
          </a:prstGeom>
        </p:spPr>
        <p:txBody>
          <a:bodyPr wrap="square">
            <a:spAutoFit/>
          </a:bodyPr>
          <a:lstStyle/>
          <a:p>
            <a:pPr lvl="1"/>
            <a:endParaRPr lang="nl-NL" sz="2200" dirty="0"/>
          </a:p>
          <a:p>
            <a:pPr marL="800100" lvl="1" indent="-342900">
              <a:buFont typeface="Arial" panose="020B0604020202020204" pitchFamily="34" charset="0"/>
              <a:buChar char="•"/>
            </a:pPr>
            <a:endParaRPr lang="nl-NL" sz="2200" dirty="0"/>
          </a:p>
          <a:p>
            <a:pPr marL="800100" lvl="1" indent="-342900">
              <a:buFont typeface="Arial" panose="020B0604020202020204" pitchFamily="34" charset="0"/>
              <a:buChar char="•"/>
            </a:pPr>
            <a:endParaRPr lang="nl-NL" sz="2200" dirty="0" smtClean="0"/>
          </a:p>
          <a:p>
            <a:pPr marL="342900" indent="-342900">
              <a:buFont typeface="Arial" panose="020B0604020202020204" pitchFamily="34" charset="0"/>
              <a:buChar char="•"/>
            </a:pPr>
            <a:endParaRPr lang="nl-NL" sz="2200" dirty="0"/>
          </a:p>
        </p:txBody>
      </p:sp>
      <p:sp>
        <p:nvSpPr>
          <p:cNvPr id="3" name="Rechthoek 2"/>
          <p:cNvSpPr/>
          <p:nvPr/>
        </p:nvSpPr>
        <p:spPr>
          <a:xfrm>
            <a:off x="322169" y="584350"/>
            <a:ext cx="8325100" cy="1785104"/>
          </a:xfrm>
          <a:prstGeom prst="rect">
            <a:avLst/>
          </a:prstGeom>
        </p:spPr>
        <p:txBody>
          <a:bodyPr wrap="none">
            <a:spAutoFit/>
          </a:bodyPr>
          <a:lstStyle/>
          <a:p>
            <a:r>
              <a:rPr lang="nl-NL" sz="2200" b="1" dirty="0" smtClean="0"/>
              <a:t>Johannes 19</a:t>
            </a:r>
          </a:p>
          <a:p>
            <a:r>
              <a:rPr lang="nl-NL" sz="2200" dirty="0" smtClean="0"/>
              <a:t>33 En </a:t>
            </a:r>
            <a:r>
              <a:rPr lang="nl-NL" sz="2200" dirty="0"/>
              <a:t>zij komen bij Jezus, en zij namen waar, dat Hij reeds gestorven is, </a:t>
            </a:r>
            <a:endParaRPr lang="nl-NL" sz="2200" dirty="0" smtClean="0"/>
          </a:p>
          <a:p>
            <a:r>
              <a:rPr lang="nl-NL" sz="2200" dirty="0" smtClean="0"/>
              <a:t>en </a:t>
            </a:r>
            <a:r>
              <a:rPr lang="nl-NL" sz="2200" dirty="0"/>
              <a:t>zij breken de benen van Hem niet kapot</a:t>
            </a:r>
            <a:r>
              <a:rPr lang="nl-NL" sz="2200" dirty="0" smtClean="0"/>
              <a:t>,</a:t>
            </a:r>
          </a:p>
          <a:p>
            <a:r>
              <a:rPr lang="nl-NL" sz="2200" dirty="0" smtClean="0"/>
              <a:t>34 maar </a:t>
            </a:r>
            <a:r>
              <a:rPr lang="nl-NL" sz="2200" dirty="0"/>
              <a:t>één van de soldaten priemt met een lanspunt in zijn zijde, </a:t>
            </a:r>
          </a:p>
          <a:p>
            <a:r>
              <a:rPr lang="nl-NL" sz="2200" dirty="0" smtClean="0"/>
              <a:t>en </a:t>
            </a:r>
            <a:r>
              <a:rPr lang="nl-NL" sz="2200" dirty="0"/>
              <a:t>meteen kwam er bloed en water uit</a:t>
            </a:r>
            <a:r>
              <a:rPr lang="nl-NL" sz="2200" dirty="0" smtClean="0"/>
              <a:t>.</a:t>
            </a:r>
            <a:endParaRPr lang="nl-NL" sz="2200"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2169" y="4533796"/>
            <a:ext cx="8282242" cy="1108308"/>
          </a:xfrm>
          <a:prstGeom prst="rect">
            <a:avLst/>
          </a:prstGeom>
        </p:spPr>
      </p:pic>
      <p:pic>
        <p:nvPicPr>
          <p:cNvPr id="5" name="Afbeelding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7422" y="5521409"/>
            <a:ext cx="9566773" cy="1114169"/>
          </a:xfrm>
          <a:prstGeom prst="rect">
            <a:avLst/>
          </a:prstGeom>
        </p:spPr>
      </p:pic>
    </p:spTree>
    <p:extLst>
      <p:ext uri="{BB962C8B-B14F-4D97-AF65-F5344CB8AC3E}">
        <p14:creationId xmlns:p14="http://schemas.microsoft.com/office/powerpoint/2010/main" val="28341580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494270" y="538184"/>
            <a:ext cx="11046941" cy="1446550"/>
          </a:xfrm>
          <a:prstGeom prst="rect">
            <a:avLst/>
          </a:prstGeom>
        </p:spPr>
        <p:txBody>
          <a:bodyPr wrap="square">
            <a:spAutoFit/>
          </a:bodyPr>
          <a:lstStyle/>
          <a:p>
            <a:pPr lvl="1"/>
            <a:endParaRPr lang="nl-NL" sz="2200" dirty="0"/>
          </a:p>
          <a:p>
            <a:pPr marL="800100" lvl="1" indent="-342900">
              <a:buFont typeface="Arial" panose="020B0604020202020204" pitchFamily="34" charset="0"/>
              <a:buChar char="•"/>
            </a:pPr>
            <a:endParaRPr lang="nl-NL" sz="2200" dirty="0"/>
          </a:p>
          <a:p>
            <a:pPr marL="800100" lvl="1" indent="-342900">
              <a:buFont typeface="Arial" panose="020B0604020202020204" pitchFamily="34" charset="0"/>
              <a:buChar char="•"/>
            </a:pPr>
            <a:endParaRPr lang="nl-NL" sz="2200" dirty="0" smtClean="0"/>
          </a:p>
          <a:p>
            <a:pPr marL="342900" indent="-342900">
              <a:buFont typeface="Arial" panose="020B0604020202020204" pitchFamily="34" charset="0"/>
              <a:buChar char="•"/>
            </a:pPr>
            <a:endParaRPr lang="nl-NL" sz="2200" dirty="0"/>
          </a:p>
        </p:txBody>
      </p:sp>
      <p:sp>
        <p:nvSpPr>
          <p:cNvPr id="3" name="Rechthoek 2"/>
          <p:cNvSpPr/>
          <p:nvPr/>
        </p:nvSpPr>
        <p:spPr>
          <a:xfrm>
            <a:off x="359239" y="374285"/>
            <a:ext cx="10600146" cy="3477875"/>
          </a:xfrm>
          <a:prstGeom prst="rect">
            <a:avLst/>
          </a:prstGeom>
        </p:spPr>
        <p:txBody>
          <a:bodyPr wrap="none">
            <a:spAutoFit/>
          </a:bodyPr>
          <a:lstStyle/>
          <a:p>
            <a:r>
              <a:rPr lang="nl-NL" sz="2200" b="1" dirty="0" smtClean="0"/>
              <a:t>Johannes 19</a:t>
            </a:r>
          </a:p>
          <a:p>
            <a:r>
              <a:rPr lang="nl-NL" sz="2200" dirty="0" smtClean="0">
                <a:solidFill>
                  <a:schemeClr val="bg1">
                    <a:lumMod val="65000"/>
                  </a:schemeClr>
                </a:solidFill>
              </a:rPr>
              <a:t>31 De </a:t>
            </a:r>
            <a:r>
              <a:rPr lang="nl-NL" sz="2200" dirty="0">
                <a:solidFill>
                  <a:schemeClr val="bg1">
                    <a:lumMod val="65000"/>
                  </a:schemeClr>
                </a:solidFill>
              </a:rPr>
              <a:t>Joden, dan, omdat het de Voorbereiding was, en de lichamen niet op de sabbat </a:t>
            </a:r>
            <a:r>
              <a:rPr lang="nl-NL" sz="2200" dirty="0" smtClean="0">
                <a:solidFill>
                  <a:schemeClr val="bg1">
                    <a:lumMod val="65000"/>
                  </a:schemeClr>
                </a:solidFill>
              </a:rPr>
              <a:t>aan </a:t>
            </a:r>
          </a:p>
          <a:p>
            <a:r>
              <a:rPr lang="nl-NL" sz="2200" dirty="0" smtClean="0">
                <a:solidFill>
                  <a:schemeClr val="bg1">
                    <a:lumMod val="65000"/>
                  </a:schemeClr>
                </a:solidFill>
              </a:rPr>
              <a:t>het </a:t>
            </a:r>
            <a:r>
              <a:rPr lang="nl-NL" sz="2200" dirty="0">
                <a:solidFill>
                  <a:schemeClr val="bg1">
                    <a:lumMod val="65000"/>
                  </a:schemeClr>
                </a:solidFill>
              </a:rPr>
              <a:t>kruis zouden blijven - want de dag van die sabbat was groot - vragen aan Pilatus, dat zij </a:t>
            </a:r>
            <a:endParaRPr lang="nl-NL" sz="2200" dirty="0" smtClean="0">
              <a:solidFill>
                <a:schemeClr val="bg1">
                  <a:lumMod val="65000"/>
                </a:schemeClr>
              </a:solidFill>
            </a:endParaRPr>
          </a:p>
          <a:p>
            <a:r>
              <a:rPr lang="nl-NL" sz="2200" dirty="0" smtClean="0">
                <a:solidFill>
                  <a:schemeClr val="bg1">
                    <a:lumMod val="65000"/>
                  </a:schemeClr>
                </a:solidFill>
              </a:rPr>
              <a:t>van </a:t>
            </a:r>
            <a:r>
              <a:rPr lang="nl-NL" sz="2200" dirty="0">
                <a:solidFill>
                  <a:schemeClr val="bg1">
                    <a:lumMod val="65000"/>
                  </a:schemeClr>
                </a:solidFill>
              </a:rPr>
              <a:t>hen de benen kapot zullen breken, en dat zij weggenomen zullen worden.</a:t>
            </a:r>
          </a:p>
          <a:p>
            <a:r>
              <a:rPr lang="nl-NL" sz="2200" dirty="0" smtClean="0">
                <a:solidFill>
                  <a:schemeClr val="bg1">
                    <a:lumMod val="65000"/>
                  </a:schemeClr>
                </a:solidFill>
              </a:rPr>
              <a:t>32 De </a:t>
            </a:r>
            <a:r>
              <a:rPr lang="nl-NL" sz="2200" dirty="0">
                <a:solidFill>
                  <a:schemeClr val="bg1">
                    <a:lumMod val="65000"/>
                  </a:schemeClr>
                </a:solidFill>
              </a:rPr>
              <a:t>soldaten, dan, kwamen, en zij breken kapot, inderdaad, de benen van de eerste, </a:t>
            </a:r>
            <a:endParaRPr lang="nl-NL" sz="2200" dirty="0" smtClean="0">
              <a:solidFill>
                <a:schemeClr val="bg1">
                  <a:lumMod val="65000"/>
                </a:schemeClr>
              </a:solidFill>
            </a:endParaRPr>
          </a:p>
          <a:p>
            <a:r>
              <a:rPr lang="nl-NL" sz="2200" dirty="0" smtClean="0">
                <a:solidFill>
                  <a:schemeClr val="bg1">
                    <a:lumMod val="65000"/>
                  </a:schemeClr>
                </a:solidFill>
              </a:rPr>
              <a:t>en </a:t>
            </a:r>
            <a:r>
              <a:rPr lang="nl-NL" sz="2200" dirty="0">
                <a:solidFill>
                  <a:schemeClr val="bg1">
                    <a:lumMod val="65000"/>
                  </a:schemeClr>
                </a:solidFill>
              </a:rPr>
              <a:t>van de andere, die met Hem </a:t>
            </a:r>
            <a:r>
              <a:rPr lang="nl-NL" sz="2200" dirty="0" err="1">
                <a:solidFill>
                  <a:schemeClr val="bg1">
                    <a:lumMod val="65000"/>
                  </a:schemeClr>
                </a:solidFill>
              </a:rPr>
              <a:t>meegekruisigd</a:t>
            </a:r>
            <a:r>
              <a:rPr lang="nl-NL" sz="2200" dirty="0">
                <a:solidFill>
                  <a:schemeClr val="bg1">
                    <a:lumMod val="65000"/>
                  </a:schemeClr>
                </a:solidFill>
              </a:rPr>
              <a:t> wordt.</a:t>
            </a:r>
          </a:p>
          <a:p>
            <a:r>
              <a:rPr lang="nl-NL" sz="2200" dirty="0" smtClean="0">
                <a:solidFill>
                  <a:schemeClr val="bg1">
                    <a:lumMod val="65000"/>
                  </a:schemeClr>
                </a:solidFill>
              </a:rPr>
              <a:t>33 En </a:t>
            </a:r>
            <a:r>
              <a:rPr lang="nl-NL" sz="2200" dirty="0">
                <a:solidFill>
                  <a:schemeClr val="bg1">
                    <a:lumMod val="65000"/>
                  </a:schemeClr>
                </a:solidFill>
              </a:rPr>
              <a:t>zij komen bij Jezus, en zij namen waar, dat Hij reeds gestorven is, </a:t>
            </a:r>
            <a:endParaRPr lang="nl-NL" sz="2200" dirty="0" smtClean="0">
              <a:solidFill>
                <a:schemeClr val="bg1">
                  <a:lumMod val="65000"/>
                </a:schemeClr>
              </a:solidFill>
            </a:endParaRPr>
          </a:p>
          <a:p>
            <a:r>
              <a:rPr lang="nl-NL" sz="2200" dirty="0" smtClean="0">
                <a:solidFill>
                  <a:schemeClr val="bg1">
                    <a:lumMod val="65000"/>
                  </a:schemeClr>
                </a:solidFill>
              </a:rPr>
              <a:t>en </a:t>
            </a:r>
            <a:r>
              <a:rPr lang="nl-NL" sz="2200" dirty="0">
                <a:solidFill>
                  <a:schemeClr val="bg1">
                    <a:lumMod val="65000"/>
                  </a:schemeClr>
                </a:solidFill>
              </a:rPr>
              <a:t>zij breken de benen van Hem niet kapot</a:t>
            </a:r>
            <a:r>
              <a:rPr lang="nl-NL" sz="2200" dirty="0" smtClean="0">
                <a:solidFill>
                  <a:schemeClr val="bg1">
                    <a:lumMod val="65000"/>
                  </a:schemeClr>
                </a:solidFill>
              </a:rPr>
              <a:t>,</a:t>
            </a:r>
          </a:p>
          <a:p>
            <a:r>
              <a:rPr lang="nl-NL" sz="2200" dirty="0" smtClean="0"/>
              <a:t>34 maar </a:t>
            </a:r>
            <a:r>
              <a:rPr lang="nl-NL" sz="2200" dirty="0"/>
              <a:t>één van de soldaten priemt met een lanspunt in zijn zijde, </a:t>
            </a:r>
          </a:p>
          <a:p>
            <a:r>
              <a:rPr lang="nl-NL" sz="2200" dirty="0" smtClean="0"/>
              <a:t>en </a:t>
            </a:r>
            <a:r>
              <a:rPr lang="nl-NL" sz="2200" dirty="0"/>
              <a:t>meteen kwam er bloed en water uit</a:t>
            </a:r>
            <a:r>
              <a:rPr lang="nl-NL" sz="2200" dirty="0" smtClean="0"/>
              <a:t>.</a:t>
            </a:r>
            <a:endParaRPr lang="nl-NL" sz="2200" dirty="0"/>
          </a:p>
        </p:txBody>
      </p:sp>
      <p:sp>
        <p:nvSpPr>
          <p:cNvPr id="4" name="Tekstvak 3"/>
          <p:cNvSpPr txBox="1"/>
          <p:nvPr/>
        </p:nvSpPr>
        <p:spPr>
          <a:xfrm>
            <a:off x="494269" y="4495800"/>
            <a:ext cx="11259580" cy="2123658"/>
          </a:xfrm>
          <a:prstGeom prst="rect">
            <a:avLst/>
          </a:prstGeom>
          <a:noFill/>
          <a:ln w="12700">
            <a:solidFill>
              <a:schemeClr val="tx1"/>
            </a:solidFill>
          </a:ln>
        </p:spPr>
        <p:txBody>
          <a:bodyPr wrap="square" rtlCol="0">
            <a:spAutoFit/>
          </a:bodyPr>
          <a:lstStyle/>
          <a:p>
            <a:pPr marL="285750" indent="-285750">
              <a:buFont typeface="Wingdings" panose="05000000000000000000" pitchFamily="2" charset="2"/>
              <a:buChar char="Ø"/>
            </a:pPr>
            <a:r>
              <a:rPr lang="nl-NL" sz="2200" dirty="0" smtClean="0"/>
              <a:t>Vers 34 is de uitleg waarom zij Zijn benen niet braken</a:t>
            </a:r>
          </a:p>
          <a:p>
            <a:pPr marL="285750" indent="-285750">
              <a:buFont typeface="Wingdings" panose="05000000000000000000" pitchFamily="2" charset="2"/>
              <a:buChar char="Ø"/>
            </a:pPr>
            <a:r>
              <a:rPr lang="nl-NL" sz="2200" dirty="0" smtClean="0"/>
              <a:t>In het NL zouden wij zeggen: “maar één van de soldaten had met een lanspunt in zijn zijde gestoken…..”</a:t>
            </a:r>
          </a:p>
          <a:p>
            <a:pPr marL="285750" indent="-285750">
              <a:buFont typeface="Wingdings" panose="05000000000000000000" pitchFamily="2" charset="2"/>
              <a:buChar char="Ø"/>
            </a:pPr>
            <a:r>
              <a:rPr lang="nl-NL" sz="2200" dirty="0" smtClean="0"/>
              <a:t>Jezus was al dood. Als men daaraan getwijfeld had, zouden ze wél zijn benen gebroken hebben</a:t>
            </a:r>
          </a:p>
          <a:p>
            <a:pPr marL="285750" indent="-285750">
              <a:buFont typeface="Wingdings" panose="05000000000000000000" pitchFamily="2" charset="2"/>
              <a:buChar char="Ø"/>
            </a:pPr>
            <a:r>
              <a:rPr lang="nl-NL" sz="2200" dirty="0" smtClean="0"/>
              <a:t>Hij was dood, doordat een soldaat Hem (eerder) had gestoken met een speer</a:t>
            </a:r>
          </a:p>
          <a:p>
            <a:pPr marL="285750" indent="-285750">
              <a:buFont typeface="Wingdings" panose="05000000000000000000" pitchFamily="2" charset="2"/>
              <a:buChar char="Ø"/>
            </a:pPr>
            <a:r>
              <a:rPr lang="nl-NL" sz="2200" dirty="0" smtClean="0"/>
              <a:t>Hij was geslacht als een lam….</a:t>
            </a:r>
            <a:endParaRPr lang="en-US" sz="2200" dirty="0"/>
          </a:p>
        </p:txBody>
      </p:sp>
    </p:spTree>
    <p:extLst>
      <p:ext uri="{BB962C8B-B14F-4D97-AF65-F5344CB8AC3E}">
        <p14:creationId xmlns:p14="http://schemas.microsoft.com/office/powerpoint/2010/main" val="3956356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494270" y="538184"/>
            <a:ext cx="11046941" cy="1446550"/>
          </a:xfrm>
          <a:prstGeom prst="rect">
            <a:avLst/>
          </a:prstGeom>
        </p:spPr>
        <p:txBody>
          <a:bodyPr wrap="square">
            <a:spAutoFit/>
          </a:bodyPr>
          <a:lstStyle/>
          <a:p>
            <a:pPr lvl="1"/>
            <a:endParaRPr lang="nl-NL" sz="2200" dirty="0"/>
          </a:p>
          <a:p>
            <a:pPr marL="800100" lvl="1" indent="-342900">
              <a:buFont typeface="Arial" panose="020B0604020202020204" pitchFamily="34" charset="0"/>
              <a:buChar char="•"/>
            </a:pPr>
            <a:endParaRPr lang="nl-NL" sz="2200" dirty="0"/>
          </a:p>
          <a:p>
            <a:pPr marL="800100" lvl="1" indent="-342900">
              <a:buFont typeface="Arial" panose="020B0604020202020204" pitchFamily="34" charset="0"/>
              <a:buChar char="•"/>
            </a:pPr>
            <a:endParaRPr lang="nl-NL" sz="2200" dirty="0" smtClean="0"/>
          </a:p>
          <a:p>
            <a:pPr marL="342900" indent="-342900">
              <a:buFont typeface="Arial" panose="020B0604020202020204" pitchFamily="34" charset="0"/>
              <a:buChar char="•"/>
            </a:pPr>
            <a:endParaRPr lang="nl-NL" sz="2200" dirty="0"/>
          </a:p>
        </p:txBody>
      </p:sp>
      <p:sp>
        <p:nvSpPr>
          <p:cNvPr id="3" name="Rechthoek 2"/>
          <p:cNvSpPr/>
          <p:nvPr/>
        </p:nvSpPr>
        <p:spPr>
          <a:xfrm>
            <a:off x="322169" y="584350"/>
            <a:ext cx="10434588" cy="2462213"/>
          </a:xfrm>
          <a:prstGeom prst="rect">
            <a:avLst/>
          </a:prstGeom>
        </p:spPr>
        <p:txBody>
          <a:bodyPr wrap="none">
            <a:spAutoFit/>
          </a:bodyPr>
          <a:lstStyle/>
          <a:p>
            <a:r>
              <a:rPr lang="nl-NL" sz="2200" b="1" dirty="0" smtClean="0"/>
              <a:t>Johannes 19</a:t>
            </a:r>
          </a:p>
          <a:p>
            <a:endParaRPr lang="nl-NL" sz="2200" dirty="0" smtClean="0"/>
          </a:p>
          <a:p>
            <a:r>
              <a:rPr lang="nl-NL" sz="2200" dirty="0" smtClean="0"/>
              <a:t>35 En </a:t>
            </a:r>
            <a:r>
              <a:rPr lang="nl-NL" sz="2200" dirty="0"/>
              <a:t>hij, die het gezien heeft, heeft ervan getuigd, en zijn getuigenis is waar, en hij weet, </a:t>
            </a:r>
            <a:endParaRPr lang="nl-NL" sz="2200" dirty="0" smtClean="0"/>
          </a:p>
          <a:p>
            <a:r>
              <a:rPr lang="nl-NL" sz="2200" dirty="0" smtClean="0"/>
              <a:t>dat </a:t>
            </a:r>
            <a:r>
              <a:rPr lang="nl-NL" sz="2200" dirty="0"/>
              <a:t>hij waarheidsgetrouwe dingen zegt, opdat ook jullie zullen geloven.</a:t>
            </a:r>
          </a:p>
          <a:p>
            <a:r>
              <a:rPr lang="nl-NL" sz="2200" dirty="0" smtClean="0"/>
              <a:t>36 Want </a:t>
            </a:r>
            <a:r>
              <a:rPr lang="nl-NL" sz="2200" dirty="0"/>
              <a:t>dit gebeurde, opdat het </a:t>
            </a:r>
            <a:r>
              <a:rPr lang="nl-NL" sz="2200" dirty="0" err="1"/>
              <a:t>schriftwoord</a:t>
            </a:r>
            <a:r>
              <a:rPr lang="nl-NL" sz="2200" dirty="0"/>
              <a:t> vervuld zou worden: </a:t>
            </a:r>
            <a:endParaRPr lang="nl-NL" sz="2200" dirty="0" smtClean="0"/>
          </a:p>
          <a:p>
            <a:r>
              <a:rPr lang="nl-NL" sz="2200" dirty="0" smtClean="0"/>
              <a:t>Geen </a:t>
            </a:r>
            <a:r>
              <a:rPr lang="nl-NL" sz="2200" dirty="0"/>
              <a:t>bot van Hem zal verbrijzeld worden.</a:t>
            </a:r>
          </a:p>
          <a:p>
            <a:r>
              <a:rPr lang="nl-NL" sz="2200" dirty="0" smtClean="0"/>
              <a:t>37 En </a:t>
            </a:r>
            <a:r>
              <a:rPr lang="nl-NL" sz="2200" dirty="0"/>
              <a:t>weer een ander </a:t>
            </a:r>
            <a:r>
              <a:rPr lang="nl-NL" sz="2200" dirty="0" err="1"/>
              <a:t>schriftwoord</a:t>
            </a:r>
            <a:r>
              <a:rPr lang="nl-NL" sz="2200" dirty="0"/>
              <a:t> zegt: Zij zullen Hem zien, die zij doorsteken</a:t>
            </a:r>
            <a:r>
              <a:rPr lang="nl-NL" sz="2200" dirty="0" smtClean="0"/>
              <a:t>.</a:t>
            </a:r>
            <a:endParaRPr lang="nl-NL" sz="2200" dirty="0"/>
          </a:p>
        </p:txBody>
      </p:sp>
      <p:sp>
        <p:nvSpPr>
          <p:cNvPr id="4" name="Rechthoek 3"/>
          <p:cNvSpPr/>
          <p:nvPr/>
        </p:nvSpPr>
        <p:spPr>
          <a:xfrm>
            <a:off x="1915351" y="4070788"/>
            <a:ext cx="7597617" cy="2123658"/>
          </a:xfrm>
          <a:prstGeom prst="rect">
            <a:avLst/>
          </a:prstGeom>
          <a:ln w="12700">
            <a:solidFill>
              <a:schemeClr val="tx1"/>
            </a:solidFill>
          </a:ln>
        </p:spPr>
        <p:txBody>
          <a:bodyPr wrap="square">
            <a:spAutoFit/>
          </a:bodyPr>
          <a:lstStyle/>
          <a:p>
            <a:r>
              <a:rPr lang="nl-NL" sz="2200" b="1" dirty="0" smtClean="0"/>
              <a:t>Exodus 12</a:t>
            </a:r>
          </a:p>
          <a:p>
            <a:r>
              <a:rPr lang="nl-NL" sz="2200" dirty="0"/>
              <a:t>43 En </a:t>
            </a:r>
            <a:r>
              <a:rPr lang="nl-NL" sz="2200" dirty="0" smtClean="0"/>
              <a:t>YAHWEH zei </a:t>
            </a:r>
            <a:r>
              <a:rPr lang="nl-NL" sz="2200" dirty="0"/>
              <a:t>tegen Mozes en </a:t>
            </a:r>
            <a:r>
              <a:rPr lang="nl-NL" sz="2200" dirty="0" err="1"/>
              <a:t>Aäron</a:t>
            </a:r>
            <a:r>
              <a:rPr lang="nl-NL" sz="2200" dirty="0"/>
              <a:t>: Dit is de verordening voor het Pascha: </a:t>
            </a:r>
            <a:endParaRPr lang="nl-NL" sz="2200" dirty="0" smtClean="0"/>
          </a:p>
          <a:p>
            <a:r>
              <a:rPr lang="nl-NL" sz="2200" dirty="0" smtClean="0"/>
              <a:t>(…)</a:t>
            </a:r>
          </a:p>
          <a:p>
            <a:r>
              <a:rPr lang="nl-NL" sz="2200" dirty="0" smtClean="0"/>
              <a:t>45 …. U </a:t>
            </a:r>
            <a:r>
              <a:rPr lang="nl-NL" sz="2200" dirty="0"/>
              <a:t>mag van het vlees niets uit het huis naar buiten brengen, </a:t>
            </a:r>
            <a:endParaRPr lang="nl-NL" sz="2200" dirty="0" smtClean="0"/>
          </a:p>
          <a:p>
            <a:r>
              <a:rPr lang="nl-NL" sz="2200" dirty="0" smtClean="0"/>
              <a:t>en </a:t>
            </a:r>
            <a:r>
              <a:rPr lang="nl-NL" sz="2200" dirty="0"/>
              <a:t>u mag er geen been van breken.</a:t>
            </a:r>
          </a:p>
        </p:txBody>
      </p:sp>
    </p:spTree>
    <p:extLst>
      <p:ext uri="{BB962C8B-B14F-4D97-AF65-F5344CB8AC3E}">
        <p14:creationId xmlns:p14="http://schemas.microsoft.com/office/powerpoint/2010/main" val="3218944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577133" y="665947"/>
            <a:ext cx="11152834" cy="1446550"/>
          </a:xfrm>
          <a:prstGeom prst="rect">
            <a:avLst/>
          </a:prstGeom>
        </p:spPr>
        <p:txBody>
          <a:bodyPr wrap="square">
            <a:spAutoFit/>
          </a:bodyPr>
          <a:lstStyle/>
          <a:p>
            <a:r>
              <a:rPr lang="nl-NL" sz="2200" b="1" dirty="0" smtClean="0">
                <a:solidFill>
                  <a:srgbClr val="002060"/>
                </a:solidFill>
              </a:rPr>
              <a:t>Mattheus 27</a:t>
            </a:r>
          </a:p>
          <a:p>
            <a:r>
              <a:rPr lang="nl-NL" sz="2200" dirty="0">
                <a:solidFill>
                  <a:srgbClr val="002060"/>
                </a:solidFill>
              </a:rPr>
              <a:t>49 (…) En een ander neemt een lanspunt, en hij priemt hem in zijn zijde, en er kwam water en bloed uit.</a:t>
            </a:r>
          </a:p>
          <a:p>
            <a:r>
              <a:rPr lang="nl-NL" sz="2200" dirty="0" smtClean="0">
                <a:solidFill>
                  <a:srgbClr val="002060"/>
                </a:solidFill>
              </a:rPr>
              <a:t>50 </a:t>
            </a:r>
            <a:r>
              <a:rPr lang="nl-NL" sz="2200" dirty="0">
                <a:solidFill>
                  <a:srgbClr val="002060"/>
                </a:solidFill>
              </a:rPr>
              <a:t>En Jezus schreeuwt weer, met een luide stem, en Hij laat de geest gaan</a:t>
            </a:r>
            <a:r>
              <a:rPr lang="nl-NL" sz="2200" dirty="0" smtClean="0">
                <a:solidFill>
                  <a:srgbClr val="002060"/>
                </a:solidFill>
              </a:rPr>
              <a:t>.</a:t>
            </a:r>
            <a:endParaRPr lang="nl-NL" sz="2200" dirty="0">
              <a:solidFill>
                <a:srgbClr val="002060"/>
              </a:solidFill>
            </a:endParaRPr>
          </a:p>
        </p:txBody>
      </p:sp>
    </p:spTree>
    <p:extLst>
      <p:ext uri="{BB962C8B-B14F-4D97-AF65-F5344CB8AC3E}">
        <p14:creationId xmlns:p14="http://schemas.microsoft.com/office/powerpoint/2010/main" val="37689752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577133" y="665947"/>
            <a:ext cx="11152834" cy="1107996"/>
          </a:xfrm>
          <a:prstGeom prst="rect">
            <a:avLst/>
          </a:prstGeom>
        </p:spPr>
        <p:txBody>
          <a:bodyPr wrap="square">
            <a:spAutoFit/>
          </a:bodyPr>
          <a:lstStyle/>
          <a:p>
            <a:r>
              <a:rPr lang="nl-NL" sz="2200" b="1" dirty="0" smtClean="0">
                <a:solidFill>
                  <a:srgbClr val="002060"/>
                </a:solidFill>
              </a:rPr>
              <a:t>Mattheus 27</a:t>
            </a:r>
          </a:p>
          <a:p>
            <a:r>
              <a:rPr lang="nl-NL" sz="2200" dirty="0" smtClean="0">
                <a:solidFill>
                  <a:srgbClr val="002060"/>
                </a:solidFill>
              </a:rPr>
              <a:t>51 </a:t>
            </a:r>
            <a:r>
              <a:rPr lang="nl-NL" sz="2200" dirty="0">
                <a:solidFill>
                  <a:srgbClr val="002060"/>
                </a:solidFill>
              </a:rPr>
              <a:t>En neem waar: het gordijn van de tempel wordt van boven tot beneden in tweeën gespleten, en de aarde beeft, en de rotsen worden gespleten</a:t>
            </a:r>
            <a:r>
              <a:rPr lang="nl-NL" sz="2200" dirty="0" smtClean="0">
                <a:solidFill>
                  <a:srgbClr val="002060"/>
                </a:solidFill>
              </a:rPr>
              <a:t>,</a:t>
            </a:r>
            <a:endParaRPr lang="nl-NL" sz="2200" dirty="0">
              <a:solidFill>
                <a:srgbClr val="002060"/>
              </a:solidFill>
            </a:endParaRPr>
          </a:p>
        </p:txBody>
      </p:sp>
      <p:sp>
        <p:nvSpPr>
          <p:cNvPr id="3" name="Rechthoek 2"/>
          <p:cNvSpPr/>
          <p:nvPr/>
        </p:nvSpPr>
        <p:spPr>
          <a:xfrm>
            <a:off x="4923023" y="4113424"/>
            <a:ext cx="2194469" cy="430887"/>
          </a:xfrm>
          <a:prstGeom prst="rect">
            <a:avLst/>
          </a:prstGeom>
          <a:ln w="12700">
            <a:solidFill>
              <a:schemeClr val="tx1"/>
            </a:solidFill>
          </a:ln>
        </p:spPr>
        <p:txBody>
          <a:bodyPr wrap="square">
            <a:spAutoFit/>
          </a:bodyPr>
          <a:lstStyle/>
          <a:p>
            <a:r>
              <a:rPr lang="nl-NL" sz="2200" dirty="0" smtClean="0"/>
              <a:t>Hebreeën 10 </a:t>
            </a:r>
            <a:r>
              <a:rPr lang="nl-NL" sz="2200" dirty="0" smtClean="0">
                <a:sym typeface="Wingdings" panose="05000000000000000000" pitchFamily="2" charset="2"/>
              </a:rPr>
              <a:t></a:t>
            </a:r>
            <a:endParaRPr lang="nl-NL" sz="2200" dirty="0" smtClean="0"/>
          </a:p>
        </p:txBody>
      </p:sp>
    </p:spTree>
    <p:extLst>
      <p:ext uri="{BB962C8B-B14F-4D97-AF65-F5344CB8AC3E}">
        <p14:creationId xmlns:p14="http://schemas.microsoft.com/office/powerpoint/2010/main" val="172265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598158" y="604105"/>
            <a:ext cx="10591800" cy="3477875"/>
          </a:xfrm>
          <a:prstGeom prst="rect">
            <a:avLst/>
          </a:prstGeom>
          <a:ln w="12700">
            <a:noFill/>
          </a:ln>
        </p:spPr>
        <p:txBody>
          <a:bodyPr wrap="square">
            <a:spAutoFit/>
          </a:bodyPr>
          <a:lstStyle/>
          <a:p>
            <a:pPr algn="ctr"/>
            <a:r>
              <a:rPr lang="nl-NL" sz="2200" b="1" dirty="0" smtClean="0"/>
              <a:t>Hebreeën 10</a:t>
            </a:r>
          </a:p>
          <a:p>
            <a:pPr algn="ctr"/>
            <a:r>
              <a:rPr lang="nl-NL" sz="2200" dirty="0" smtClean="0"/>
              <a:t>19 </a:t>
            </a:r>
            <a:r>
              <a:rPr lang="nl-NL" sz="2200" dirty="0"/>
              <a:t>Omdat wij dan, broeders, vrijmoedigheid hebben, om in te gaan in de heiligdommen, door het bloed van Jezus,</a:t>
            </a:r>
          </a:p>
          <a:p>
            <a:pPr algn="ctr"/>
            <a:r>
              <a:rPr lang="nl-NL" sz="2200" dirty="0"/>
              <a:t>20 langs de pas geslachte en levende weg, die Hij voor ons inwijdt, </a:t>
            </a:r>
            <a:endParaRPr lang="nl-NL" sz="2200" dirty="0" smtClean="0"/>
          </a:p>
          <a:p>
            <a:pPr algn="ctr"/>
            <a:r>
              <a:rPr lang="nl-NL" sz="2200" dirty="0" smtClean="0"/>
              <a:t>door </a:t>
            </a:r>
            <a:r>
              <a:rPr lang="nl-NL" sz="2200" dirty="0"/>
              <a:t>het gordijn heen, dat is, zijn </a:t>
            </a:r>
            <a:r>
              <a:rPr lang="nl-NL" sz="2200" dirty="0" smtClean="0"/>
              <a:t>vlees….</a:t>
            </a:r>
          </a:p>
          <a:p>
            <a:pPr algn="ctr"/>
            <a:r>
              <a:rPr lang="nl-NL" sz="2200" dirty="0" smtClean="0"/>
              <a:t>(…)</a:t>
            </a:r>
          </a:p>
          <a:p>
            <a:pPr algn="ctr"/>
            <a:r>
              <a:rPr lang="nl-NL" sz="2200" dirty="0" smtClean="0"/>
              <a:t>22 laten </a:t>
            </a:r>
            <a:r>
              <a:rPr lang="nl-NL" sz="2200" dirty="0"/>
              <a:t>wij dan toetreden met een waarheidsgetrouw hart, </a:t>
            </a:r>
            <a:endParaRPr lang="nl-NL" sz="2200" dirty="0" smtClean="0"/>
          </a:p>
          <a:p>
            <a:pPr algn="ctr"/>
            <a:r>
              <a:rPr lang="nl-NL" sz="2200" dirty="0" smtClean="0"/>
              <a:t>in </a:t>
            </a:r>
            <a:r>
              <a:rPr lang="nl-NL" sz="2200" dirty="0"/>
              <a:t>de volle zekerheid van het geloof, </a:t>
            </a:r>
            <a:endParaRPr lang="nl-NL" sz="2200" dirty="0" smtClean="0"/>
          </a:p>
          <a:p>
            <a:pPr algn="ctr"/>
            <a:r>
              <a:rPr lang="nl-NL" sz="2200" dirty="0" smtClean="0"/>
              <a:t>met </a:t>
            </a:r>
            <a:r>
              <a:rPr lang="nl-NL" sz="2200" dirty="0"/>
              <a:t>harten, </a:t>
            </a:r>
            <a:r>
              <a:rPr lang="nl-NL" sz="2200" dirty="0" smtClean="0"/>
              <a:t>die </a:t>
            </a:r>
            <a:r>
              <a:rPr lang="nl-NL" sz="2200" dirty="0"/>
              <a:t>besprenkeld zijn van een boosaardig geweten, </a:t>
            </a:r>
            <a:endParaRPr lang="nl-NL" sz="2200" dirty="0" smtClean="0"/>
          </a:p>
          <a:p>
            <a:pPr algn="ctr"/>
            <a:r>
              <a:rPr lang="nl-NL" sz="2200" dirty="0" smtClean="0"/>
              <a:t>en </a:t>
            </a:r>
            <a:r>
              <a:rPr lang="nl-NL" sz="2200" dirty="0"/>
              <a:t>met een lichaam, </a:t>
            </a:r>
            <a:r>
              <a:rPr lang="nl-NL" sz="2200" dirty="0" smtClean="0"/>
              <a:t>dat </a:t>
            </a:r>
            <a:r>
              <a:rPr lang="nl-NL" sz="2200" dirty="0"/>
              <a:t>gebaad is in rein water.</a:t>
            </a:r>
          </a:p>
        </p:txBody>
      </p:sp>
    </p:spTree>
    <p:extLst>
      <p:ext uri="{BB962C8B-B14F-4D97-AF65-F5344CB8AC3E}">
        <p14:creationId xmlns:p14="http://schemas.microsoft.com/office/powerpoint/2010/main" val="2026407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xEl>
                                              <p:pRg st="6" end="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577133" y="665947"/>
            <a:ext cx="11152834" cy="1785104"/>
          </a:xfrm>
          <a:prstGeom prst="rect">
            <a:avLst/>
          </a:prstGeom>
        </p:spPr>
        <p:txBody>
          <a:bodyPr wrap="square">
            <a:spAutoFit/>
          </a:bodyPr>
          <a:lstStyle/>
          <a:p>
            <a:r>
              <a:rPr lang="nl-NL" sz="2200" b="1" dirty="0" smtClean="0">
                <a:solidFill>
                  <a:srgbClr val="002060"/>
                </a:solidFill>
              </a:rPr>
              <a:t>Mattheus 27</a:t>
            </a:r>
          </a:p>
          <a:p>
            <a:r>
              <a:rPr lang="nl-NL" sz="2200" smtClean="0">
                <a:solidFill>
                  <a:srgbClr val="002060"/>
                </a:solidFill>
              </a:rPr>
              <a:t>52 </a:t>
            </a:r>
            <a:r>
              <a:rPr lang="nl-NL" sz="2200" dirty="0">
                <a:solidFill>
                  <a:srgbClr val="002060"/>
                </a:solidFill>
              </a:rPr>
              <a:t>en de grafgewelven werden geopend, en vele lichamen van de ter ruste gelegde heiligen kwamen overeind.</a:t>
            </a:r>
          </a:p>
          <a:p>
            <a:r>
              <a:rPr lang="nl-NL" sz="2200" dirty="0">
                <a:solidFill>
                  <a:srgbClr val="002060"/>
                </a:solidFill>
              </a:rPr>
              <a:t>53 En zij gingen uit, vanuit de grafgewelven, na het wekken van Hem, en zij kwamen binnen, in de heilige stad, en zij worden aan velen kenbaar gemaakt.</a:t>
            </a:r>
          </a:p>
        </p:txBody>
      </p:sp>
    </p:spTree>
    <p:extLst>
      <p:ext uri="{BB962C8B-B14F-4D97-AF65-F5344CB8AC3E}">
        <p14:creationId xmlns:p14="http://schemas.microsoft.com/office/powerpoint/2010/main" val="37600116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577133" y="665947"/>
            <a:ext cx="11152834" cy="1446550"/>
          </a:xfrm>
          <a:prstGeom prst="rect">
            <a:avLst/>
          </a:prstGeom>
        </p:spPr>
        <p:txBody>
          <a:bodyPr wrap="square">
            <a:spAutoFit/>
          </a:bodyPr>
          <a:lstStyle/>
          <a:p>
            <a:r>
              <a:rPr lang="nl-NL" sz="2200" b="1" dirty="0" smtClean="0">
                <a:solidFill>
                  <a:srgbClr val="002060"/>
                </a:solidFill>
              </a:rPr>
              <a:t>Mattheus 27</a:t>
            </a:r>
          </a:p>
          <a:p>
            <a:r>
              <a:rPr lang="nl-NL" sz="2200" dirty="0">
                <a:solidFill>
                  <a:srgbClr val="002060"/>
                </a:solidFill>
              </a:rPr>
              <a:t>54 En de hoofdman over honderd, en degenen die met hem Jezus bewaakten, namen de aardbeving waar, en de dingen die er gebeuren, en zij werden enorm bevreesd, en zij zeggen: Waarlijk, deze was </a:t>
            </a:r>
            <a:r>
              <a:rPr lang="nl-NL" sz="2200" dirty="0" smtClean="0">
                <a:solidFill>
                  <a:srgbClr val="002060"/>
                </a:solidFill>
              </a:rPr>
              <a:t>Zoon van God.</a:t>
            </a:r>
            <a:endParaRPr lang="nl-NL" sz="2200" dirty="0">
              <a:solidFill>
                <a:srgbClr val="002060"/>
              </a:solidFill>
            </a:endParaRPr>
          </a:p>
        </p:txBody>
      </p:sp>
      <p:pic>
        <p:nvPicPr>
          <p:cNvPr id="3" name="Afbeelding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2557" y="5380350"/>
            <a:ext cx="5920665" cy="1067003"/>
          </a:xfrm>
          <a:prstGeom prst="rect">
            <a:avLst/>
          </a:prstGeom>
        </p:spPr>
      </p:pic>
    </p:spTree>
    <p:extLst>
      <p:ext uri="{BB962C8B-B14F-4D97-AF65-F5344CB8AC3E}">
        <p14:creationId xmlns:p14="http://schemas.microsoft.com/office/powerpoint/2010/main" val="6234713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577133" y="665947"/>
            <a:ext cx="11152834" cy="1446550"/>
          </a:xfrm>
          <a:prstGeom prst="rect">
            <a:avLst/>
          </a:prstGeom>
        </p:spPr>
        <p:txBody>
          <a:bodyPr wrap="square">
            <a:spAutoFit/>
          </a:bodyPr>
          <a:lstStyle/>
          <a:p>
            <a:r>
              <a:rPr lang="nl-NL" sz="2200" b="1" dirty="0" smtClean="0">
                <a:solidFill>
                  <a:srgbClr val="002060"/>
                </a:solidFill>
              </a:rPr>
              <a:t>Mattheus 27</a:t>
            </a:r>
          </a:p>
          <a:p>
            <a:r>
              <a:rPr lang="nl-NL" sz="2200" dirty="0">
                <a:solidFill>
                  <a:schemeClr val="bg1">
                    <a:lumMod val="65000"/>
                  </a:schemeClr>
                </a:solidFill>
              </a:rPr>
              <a:t>49 Maar de </a:t>
            </a:r>
            <a:r>
              <a:rPr lang="nl-NL" sz="2200" dirty="0" err="1">
                <a:solidFill>
                  <a:schemeClr val="bg1">
                    <a:lumMod val="65000"/>
                  </a:schemeClr>
                </a:solidFill>
              </a:rPr>
              <a:t>overigen</a:t>
            </a:r>
            <a:r>
              <a:rPr lang="nl-NL" sz="2200" dirty="0">
                <a:solidFill>
                  <a:schemeClr val="bg1">
                    <a:lumMod val="65000"/>
                  </a:schemeClr>
                </a:solidFill>
              </a:rPr>
              <a:t> zeiden: Laat gaan, laten we waarnemen, of Elia komt, om Hem te redden.</a:t>
            </a:r>
          </a:p>
          <a:p>
            <a:r>
              <a:rPr lang="nl-NL" sz="2200" dirty="0">
                <a:solidFill>
                  <a:srgbClr val="002060"/>
                </a:solidFill>
              </a:rPr>
              <a:t>En een ander neemt een lanspunt, en hij priemt hem in zijn zijde, en er kwam water en bloed uit.</a:t>
            </a:r>
          </a:p>
        </p:txBody>
      </p:sp>
      <p:sp>
        <p:nvSpPr>
          <p:cNvPr id="3" name="Rechthoek 2"/>
          <p:cNvSpPr/>
          <p:nvPr/>
        </p:nvSpPr>
        <p:spPr>
          <a:xfrm>
            <a:off x="3543411" y="3872984"/>
            <a:ext cx="6299866" cy="769441"/>
          </a:xfrm>
          <a:prstGeom prst="rect">
            <a:avLst/>
          </a:prstGeom>
          <a:ln w="12700">
            <a:solidFill>
              <a:schemeClr val="tx1"/>
            </a:solidFill>
          </a:ln>
        </p:spPr>
        <p:txBody>
          <a:bodyPr wrap="none">
            <a:spAutoFit/>
          </a:bodyPr>
          <a:lstStyle/>
          <a:p>
            <a:pPr marL="342900" indent="-342900">
              <a:buFont typeface="Wingdings" panose="05000000000000000000" pitchFamily="2" charset="2"/>
              <a:buChar char="Ø"/>
            </a:pPr>
            <a:r>
              <a:rPr lang="nl-NL" sz="2200" dirty="0" smtClean="0"/>
              <a:t>Nestle, </a:t>
            </a:r>
            <a:r>
              <a:rPr lang="nl-NL" sz="2200" dirty="0" err="1" smtClean="0"/>
              <a:t>Sinaïticus</a:t>
            </a:r>
            <a:r>
              <a:rPr lang="nl-NL" sz="2200" dirty="0" smtClean="0"/>
              <a:t>, </a:t>
            </a:r>
            <a:r>
              <a:rPr lang="nl-NL" sz="2200" dirty="0" err="1" smtClean="0"/>
              <a:t>Vaticanus</a:t>
            </a:r>
            <a:r>
              <a:rPr lang="nl-NL" sz="2200" dirty="0" smtClean="0"/>
              <a:t>, Codex </a:t>
            </a:r>
            <a:r>
              <a:rPr lang="nl-NL" sz="2200" dirty="0" err="1" smtClean="0"/>
              <a:t>Ephraemi</a:t>
            </a:r>
            <a:r>
              <a:rPr lang="nl-NL" sz="2200" dirty="0" smtClean="0"/>
              <a:t>, enz.</a:t>
            </a:r>
          </a:p>
          <a:p>
            <a:pPr marL="342900" indent="-342900">
              <a:buFont typeface="Wingdings" panose="05000000000000000000" pitchFamily="2" charset="2"/>
              <a:buChar char="Ø"/>
            </a:pPr>
            <a:r>
              <a:rPr lang="nl-NL" sz="2200" dirty="0" smtClean="0"/>
              <a:t>Merendeel van de oudere handschriften</a:t>
            </a:r>
            <a:endParaRPr lang="en-US" sz="2200" dirty="0"/>
          </a:p>
        </p:txBody>
      </p:sp>
    </p:spTree>
    <p:extLst>
      <p:ext uri="{BB962C8B-B14F-4D97-AF65-F5344CB8AC3E}">
        <p14:creationId xmlns:p14="http://schemas.microsoft.com/office/powerpoint/2010/main" val="3200718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577133" y="665947"/>
            <a:ext cx="11152834" cy="1107996"/>
          </a:xfrm>
          <a:prstGeom prst="rect">
            <a:avLst/>
          </a:prstGeom>
        </p:spPr>
        <p:txBody>
          <a:bodyPr wrap="square">
            <a:spAutoFit/>
          </a:bodyPr>
          <a:lstStyle/>
          <a:p>
            <a:r>
              <a:rPr lang="nl-NL" sz="2200" b="1" dirty="0" smtClean="0">
                <a:solidFill>
                  <a:srgbClr val="002060"/>
                </a:solidFill>
              </a:rPr>
              <a:t>Mattheus 27</a:t>
            </a:r>
          </a:p>
          <a:p>
            <a:r>
              <a:rPr lang="nl-NL" sz="2200" dirty="0" smtClean="0">
                <a:solidFill>
                  <a:srgbClr val="002060"/>
                </a:solidFill>
              </a:rPr>
              <a:t>55 </a:t>
            </a:r>
            <a:r>
              <a:rPr lang="nl-NL" sz="2200" dirty="0">
                <a:solidFill>
                  <a:srgbClr val="002060"/>
                </a:solidFill>
              </a:rPr>
              <a:t>En er waren daar vele vrouwen, die van veraf aanschouwden, die Jezus vanaf Galilea gevolgd waren, om Hem te bedienen</a:t>
            </a:r>
            <a:r>
              <a:rPr lang="nl-NL" sz="2200" dirty="0" smtClean="0">
                <a:solidFill>
                  <a:srgbClr val="002060"/>
                </a:solidFill>
              </a:rPr>
              <a:t>.</a:t>
            </a:r>
            <a:endParaRPr lang="nl-NL" sz="2200" dirty="0">
              <a:solidFill>
                <a:srgbClr val="002060"/>
              </a:solidFill>
            </a:endParaRPr>
          </a:p>
        </p:txBody>
      </p:sp>
    </p:spTree>
    <p:extLst>
      <p:ext uri="{BB962C8B-B14F-4D97-AF65-F5344CB8AC3E}">
        <p14:creationId xmlns:p14="http://schemas.microsoft.com/office/powerpoint/2010/main" val="35335850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494270" y="538184"/>
            <a:ext cx="11046941" cy="1446550"/>
          </a:xfrm>
          <a:prstGeom prst="rect">
            <a:avLst/>
          </a:prstGeom>
        </p:spPr>
        <p:txBody>
          <a:bodyPr wrap="square">
            <a:spAutoFit/>
          </a:bodyPr>
          <a:lstStyle/>
          <a:p>
            <a:pPr lvl="1"/>
            <a:endParaRPr lang="nl-NL" sz="2200" dirty="0"/>
          </a:p>
          <a:p>
            <a:pPr marL="800100" lvl="1" indent="-342900">
              <a:buFont typeface="Arial" panose="020B0604020202020204" pitchFamily="34" charset="0"/>
              <a:buChar char="•"/>
            </a:pPr>
            <a:endParaRPr lang="nl-NL" sz="2200" dirty="0"/>
          </a:p>
          <a:p>
            <a:pPr marL="800100" lvl="1" indent="-342900">
              <a:buFont typeface="Arial" panose="020B0604020202020204" pitchFamily="34" charset="0"/>
              <a:buChar char="•"/>
            </a:pPr>
            <a:endParaRPr lang="nl-NL" sz="2200" dirty="0" smtClean="0"/>
          </a:p>
          <a:p>
            <a:pPr marL="342900" indent="-342900">
              <a:buFont typeface="Arial" panose="020B0604020202020204" pitchFamily="34" charset="0"/>
              <a:buChar char="•"/>
            </a:pPr>
            <a:endParaRPr lang="nl-NL" sz="2200" dirty="0"/>
          </a:p>
        </p:txBody>
      </p:sp>
      <p:sp>
        <p:nvSpPr>
          <p:cNvPr id="3" name="Rechthoek 2"/>
          <p:cNvSpPr/>
          <p:nvPr/>
        </p:nvSpPr>
        <p:spPr>
          <a:xfrm>
            <a:off x="322169" y="584350"/>
            <a:ext cx="10825977" cy="1107996"/>
          </a:xfrm>
          <a:prstGeom prst="rect">
            <a:avLst/>
          </a:prstGeom>
        </p:spPr>
        <p:txBody>
          <a:bodyPr wrap="none">
            <a:spAutoFit/>
          </a:bodyPr>
          <a:lstStyle/>
          <a:p>
            <a:r>
              <a:rPr lang="nl-NL" sz="2200" b="1" dirty="0" smtClean="0"/>
              <a:t>Handelingen 2</a:t>
            </a:r>
            <a:endParaRPr lang="nl-NL" sz="2200" dirty="0" smtClean="0"/>
          </a:p>
          <a:p>
            <a:r>
              <a:rPr lang="nl-NL" sz="2200" dirty="0" smtClean="0"/>
              <a:t>39 Want </a:t>
            </a:r>
            <a:r>
              <a:rPr lang="nl-NL" sz="2200" dirty="0"/>
              <a:t>voor jullie is de belofte, en voor jullie kinderen, en voor al degenen, die ver weg zijn, </a:t>
            </a:r>
            <a:endParaRPr lang="nl-NL" sz="2200" dirty="0" smtClean="0"/>
          </a:p>
          <a:p>
            <a:r>
              <a:rPr lang="nl-NL" sz="2200" dirty="0" smtClean="0"/>
              <a:t>zovelen </a:t>
            </a:r>
            <a:r>
              <a:rPr lang="nl-NL" sz="2200" dirty="0"/>
              <a:t>als de Heer, onze God, tot zich zal roepen.</a:t>
            </a:r>
          </a:p>
        </p:txBody>
      </p:sp>
      <p:sp>
        <p:nvSpPr>
          <p:cNvPr id="4" name="Rechthoek 3"/>
          <p:cNvSpPr/>
          <p:nvPr/>
        </p:nvSpPr>
        <p:spPr>
          <a:xfrm>
            <a:off x="322169" y="2527450"/>
            <a:ext cx="10302629" cy="2123658"/>
          </a:xfrm>
          <a:prstGeom prst="rect">
            <a:avLst/>
          </a:prstGeom>
        </p:spPr>
        <p:txBody>
          <a:bodyPr wrap="none">
            <a:spAutoFit/>
          </a:bodyPr>
          <a:lstStyle/>
          <a:p>
            <a:r>
              <a:rPr lang="nl-NL" sz="2200" b="1" dirty="0" err="1" smtClean="0"/>
              <a:t>Efeze</a:t>
            </a:r>
            <a:r>
              <a:rPr lang="nl-NL" sz="2200" b="1" dirty="0" smtClean="0"/>
              <a:t> 2</a:t>
            </a:r>
            <a:endParaRPr lang="nl-NL" sz="2200" dirty="0" smtClean="0"/>
          </a:p>
          <a:p>
            <a:r>
              <a:rPr lang="nl-NL" sz="2200" dirty="0" smtClean="0"/>
              <a:t>13 Maar </a:t>
            </a:r>
            <a:r>
              <a:rPr lang="nl-NL" sz="2200" dirty="0"/>
              <a:t>nú, in Christus Jezus, zijn jullie, die eens veraf waren, </a:t>
            </a:r>
            <a:endParaRPr lang="nl-NL" sz="2200" dirty="0" smtClean="0"/>
          </a:p>
          <a:p>
            <a:r>
              <a:rPr lang="nl-NL" sz="2200" dirty="0" smtClean="0"/>
              <a:t>dichtbij </a:t>
            </a:r>
            <a:r>
              <a:rPr lang="nl-NL" sz="2200" dirty="0"/>
              <a:t>gekomen door het bloed van Christus</a:t>
            </a:r>
            <a:r>
              <a:rPr lang="nl-NL" sz="2200" dirty="0" smtClean="0"/>
              <a:t>.</a:t>
            </a:r>
          </a:p>
          <a:p>
            <a:r>
              <a:rPr lang="nl-NL" sz="2200" dirty="0" smtClean="0"/>
              <a:t>(…)</a:t>
            </a:r>
            <a:endParaRPr lang="nl-NL" sz="2200" dirty="0"/>
          </a:p>
          <a:p>
            <a:r>
              <a:rPr lang="nl-NL" sz="2200" dirty="0" smtClean="0"/>
              <a:t>17 En </a:t>
            </a:r>
            <a:r>
              <a:rPr lang="nl-NL" sz="2200" dirty="0"/>
              <a:t>bij zijn komst brengt Hij het goede bericht van vrede aan jullie, die ver weg waren, </a:t>
            </a:r>
            <a:endParaRPr lang="nl-NL" sz="2200" dirty="0" smtClean="0"/>
          </a:p>
          <a:p>
            <a:r>
              <a:rPr lang="nl-NL" sz="2200" dirty="0" smtClean="0"/>
              <a:t>en </a:t>
            </a:r>
            <a:r>
              <a:rPr lang="nl-NL" sz="2200" dirty="0"/>
              <a:t>vrede aan hen, die dichtbij waren</a:t>
            </a:r>
          </a:p>
        </p:txBody>
      </p:sp>
    </p:spTree>
    <p:extLst>
      <p:ext uri="{BB962C8B-B14F-4D97-AF65-F5344CB8AC3E}">
        <p14:creationId xmlns:p14="http://schemas.microsoft.com/office/powerpoint/2010/main" val="363647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577133" y="665947"/>
            <a:ext cx="11152834" cy="1107996"/>
          </a:xfrm>
          <a:prstGeom prst="rect">
            <a:avLst/>
          </a:prstGeom>
        </p:spPr>
        <p:txBody>
          <a:bodyPr wrap="square">
            <a:spAutoFit/>
          </a:bodyPr>
          <a:lstStyle/>
          <a:p>
            <a:r>
              <a:rPr lang="nl-NL" sz="2200" b="1" dirty="0" smtClean="0">
                <a:solidFill>
                  <a:srgbClr val="002060"/>
                </a:solidFill>
              </a:rPr>
              <a:t>Mattheus 27</a:t>
            </a:r>
          </a:p>
          <a:p>
            <a:r>
              <a:rPr lang="nl-NL" sz="2200" dirty="0" smtClean="0">
                <a:solidFill>
                  <a:srgbClr val="002060"/>
                </a:solidFill>
              </a:rPr>
              <a:t>56 </a:t>
            </a:r>
            <a:r>
              <a:rPr lang="nl-NL" sz="2200" dirty="0">
                <a:solidFill>
                  <a:srgbClr val="002060"/>
                </a:solidFill>
              </a:rPr>
              <a:t>Tot dezen behoorden Maria, de </a:t>
            </a:r>
            <a:r>
              <a:rPr lang="nl-NL" sz="2200" dirty="0" err="1">
                <a:solidFill>
                  <a:srgbClr val="002060"/>
                </a:solidFill>
              </a:rPr>
              <a:t>Magdaleense</a:t>
            </a:r>
            <a:r>
              <a:rPr lang="nl-NL" sz="2200" dirty="0">
                <a:solidFill>
                  <a:srgbClr val="002060"/>
                </a:solidFill>
              </a:rPr>
              <a:t>, en Maria, de moeder van Jakobus en Jozef, en de moeder van de zonen van </a:t>
            </a:r>
            <a:r>
              <a:rPr lang="nl-NL" sz="2200" dirty="0" err="1">
                <a:solidFill>
                  <a:srgbClr val="002060"/>
                </a:solidFill>
              </a:rPr>
              <a:t>Zebedeüs</a:t>
            </a:r>
            <a:r>
              <a:rPr lang="nl-NL" sz="2200" dirty="0">
                <a:solidFill>
                  <a:srgbClr val="002060"/>
                </a:solidFill>
              </a:rPr>
              <a:t>.</a:t>
            </a:r>
          </a:p>
        </p:txBody>
      </p:sp>
    </p:spTree>
    <p:extLst>
      <p:ext uri="{BB962C8B-B14F-4D97-AF65-F5344CB8AC3E}">
        <p14:creationId xmlns:p14="http://schemas.microsoft.com/office/powerpoint/2010/main" val="32008199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577133" y="665947"/>
            <a:ext cx="11152834" cy="1785104"/>
          </a:xfrm>
          <a:prstGeom prst="rect">
            <a:avLst/>
          </a:prstGeom>
        </p:spPr>
        <p:txBody>
          <a:bodyPr wrap="square">
            <a:spAutoFit/>
          </a:bodyPr>
          <a:lstStyle/>
          <a:p>
            <a:r>
              <a:rPr lang="nl-NL" sz="2200" b="1" dirty="0" smtClean="0">
                <a:solidFill>
                  <a:srgbClr val="002060"/>
                </a:solidFill>
              </a:rPr>
              <a:t>Mattheus 27</a:t>
            </a:r>
          </a:p>
          <a:p>
            <a:r>
              <a:rPr lang="nl-NL" sz="2200" dirty="0">
                <a:solidFill>
                  <a:srgbClr val="002060"/>
                </a:solidFill>
              </a:rPr>
              <a:t>57 En het wordt avond, en er kwam een rijk mens vanaf </a:t>
            </a:r>
            <a:r>
              <a:rPr lang="nl-NL" sz="2200" dirty="0" err="1">
                <a:solidFill>
                  <a:srgbClr val="002060"/>
                </a:solidFill>
              </a:rPr>
              <a:t>Arimatea</a:t>
            </a:r>
            <a:r>
              <a:rPr lang="nl-NL" sz="2200" dirty="0">
                <a:solidFill>
                  <a:srgbClr val="002060"/>
                </a:solidFill>
              </a:rPr>
              <a:t>, genaamd Jozef, die ook een leerling van Jezus is.</a:t>
            </a:r>
          </a:p>
          <a:p>
            <a:r>
              <a:rPr lang="nl-NL" sz="2200" dirty="0">
                <a:solidFill>
                  <a:srgbClr val="002060"/>
                </a:solidFill>
              </a:rPr>
              <a:t>58 Deze komt tot Pilatus, en hij verzoekt het lichaam van Jezus. Dán beveelt Pilatus het lichaam af te geven</a:t>
            </a:r>
            <a:r>
              <a:rPr lang="nl-NL" sz="2200" dirty="0" smtClean="0">
                <a:solidFill>
                  <a:srgbClr val="002060"/>
                </a:solidFill>
              </a:rPr>
              <a:t>.</a:t>
            </a:r>
            <a:endParaRPr lang="nl-NL" sz="2200" dirty="0">
              <a:solidFill>
                <a:srgbClr val="002060"/>
              </a:solidFill>
            </a:endParaRPr>
          </a:p>
        </p:txBody>
      </p:sp>
      <p:sp>
        <p:nvSpPr>
          <p:cNvPr id="3" name="Tekstvak 2"/>
          <p:cNvSpPr txBox="1"/>
          <p:nvPr/>
        </p:nvSpPr>
        <p:spPr>
          <a:xfrm>
            <a:off x="2463674" y="4022558"/>
            <a:ext cx="7379751" cy="1446550"/>
          </a:xfrm>
          <a:prstGeom prst="rect">
            <a:avLst/>
          </a:prstGeom>
          <a:noFill/>
          <a:ln w="12700">
            <a:solidFill>
              <a:schemeClr val="tx1"/>
            </a:solidFill>
          </a:ln>
        </p:spPr>
        <p:txBody>
          <a:bodyPr wrap="square" rtlCol="0">
            <a:spAutoFit/>
          </a:bodyPr>
          <a:lstStyle/>
          <a:p>
            <a:pPr marL="285750" indent="-285750">
              <a:buFont typeface="Wingdings" panose="05000000000000000000" pitchFamily="2" charset="2"/>
              <a:buChar char="Ø"/>
            </a:pPr>
            <a:r>
              <a:rPr lang="nl-NL" sz="2200" dirty="0" smtClean="0"/>
              <a:t>Juda(s) levert Hem over, Juda spijkert Hem aan het kruis</a:t>
            </a:r>
          </a:p>
          <a:p>
            <a:pPr marL="285750" indent="-285750">
              <a:buFont typeface="Wingdings" panose="05000000000000000000" pitchFamily="2" charset="2"/>
              <a:buChar char="Ø"/>
            </a:pPr>
            <a:r>
              <a:rPr lang="nl-NL" sz="2200" dirty="0" smtClean="0"/>
              <a:t>Jozef haalt Hem van het kruis af</a:t>
            </a:r>
          </a:p>
          <a:p>
            <a:pPr marL="285750" indent="-285750">
              <a:buFont typeface="Wingdings" panose="05000000000000000000" pitchFamily="2" charset="2"/>
              <a:buChar char="Ø"/>
            </a:pPr>
            <a:r>
              <a:rPr lang="nl-NL" sz="2200" dirty="0" smtClean="0"/>
              <a:t>Een uitbeelding van hoe het Joodse volk terzijde werd gesteld en redding naar de natiën ging (Hand.28:28)</a:t>
            </a:r>
            <a:endParaRPr lang="en-US" sz="2200" dirty="0"/>
          </a:p>
        </p:txBody>
      </p:sp>
    </p:spTree>
    <p:extLst>
      <p:ext uri="{BB962C8B-B14F-4D97-AF65-F5344CB8AC3E}">
        <p14:creationId xmlns:p14="http://schemas.microsoft.com/office/powerpoint/2010/main" val="3742590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577133" y="665947"/>
            <a:ext cx="11152834" cy="769441"/>
          </a:xfrm>
          <a:prstGeom prst="rect">
            <a:avLst/>
          </a:prstGeom>
        </p:spPr>
        <p:txBody>
          <a:bodyPr wrap="square">
            <a:spAutoFit/>
          </a:bodyPr>
          <a:lstStyle/>
          <a:p>
            <a:r>
              <a:rPr lang="nl-NL" sz="2200" b="1" dirty="0" smtClean="0">
                <a:solidFill>
                  <a:srgbClr val="002060"/>
                </a:solidFill>
              </a:rPr>
              <a:t>Mattheus 27</a:t>
            </a:r>
          </a:p>
          <a:p>
            <a:r>
              <a:rPr lang="nl-NL" sz="2200" dirty="0" smtClean="0">
                <a:solidFill>
                  <a:srgbClr val="002060"/>
                </a:solidFill>
              </a:rPr>
              <a:t>59 </a:t>
            </a:r>
            <a:r>
              <a:rPr lang="nl-NL" sz="2200" dirty="0">
                <a:solidFill>
                  <a:srgbClr val="002060"/>
                </a:solidFill>
              </a:rPr>
              <a:t>En Jozef neemt het lichaam, en hij wikkelt het in een reine linnen </a:t>
            </a:r>
            <a:r>
              <a:rPr lang="nl-NL" sz="2200" dirty="0" smtClean="0">
                <a:solidFill>
                  <a:srgbClr val="002060"/>
                </a:solidFill>
              </a:rPr>
              <a:t>wikkeldoek,</a:t>
            </a:r>
            <a:endParaRPr lang="nl-NL" sz="2200" dirty="0">
              <a:solidFill>
                <a:srgbClr val="002060"/>
              </a:solidFill>
            </a:endParaRPr>
          </a:p>
        </p:txBody>
      </p:sp>
      <p:sp>
        <p:nvSpPr>
          <p:cNvPr id="3" name="Tekstvak 2"/>
          <p:cNvSpPr txBox="1"/>
          <p:nvPr/>
        </p:nvSpPr>
        <p:spPr>
          <a:xfrm>
            <a:off x="2463674" y="4022558"/>
            <a:ext cx="7379751" cy="1107996"/>
          </a:xfrm>
          <a:prstGeom prst="rect">
            <a:avLst/>
          </a:prstGeom>
          <a:noFill/>
          <a:ln w="12700">
            <a:solidFill>
              <a:schemeClr val="tx1"/>
            </a:solidFill>
          </a:ln>
        </p:spPr>
        <p:txBody>
          <a:bodyPr wrap="square" rtlCol="0">
            <a:spAutoFit/>
          </a:bodyPr>
          <a:lstStyle/>
          <a:p>
            <a:pPr marL="285750" indent="-285750">
              <a:buFont typeface="Wingdings" panose="05000000000000000000" pitchFamily="2" charset="2"/>
              <a:buChar char="Ø"/>
            </a:pPr>
            <a:r>
              <a:rPr lang="nl-NL" sz="2200" dirty="0" smtClean="0"/>
              <a:t>Linnen </a:t>
            </a:r>
            <a:r>
              <a:rPr lang="nl-NL" sz="2200" dirty="0" smtClean="0">
                <a:sym typeface="Wingdings" panose="05000000000000000000" pitchFamily="2" charset="2"/>
              </a:rPr>
              <a:t> priesterlijke kleding</a:t>
            </a:r>
            <a:endParaRPr lang="nl-NL" sz="2200" dirty="0" smtClean="0"/>
          </a:p>
          <a:p>
            <a:pPr marL="285750" indent="-285750">
              <a:buFont typeface="Wingdings" panose="05000000000000000000" pitchFamily="2" charset="2"/>
              <a:buChar char="Ø"/>
            </a:pPr>
            <a:r>
              <a:rPr lang="nl-NL" sz="2200" dirty="0" smtClean="0"/>
              <a:t>Beeld van opstanding en hogepriesterschap</a:t>
            </a:r>
          </a:p>
          <a:p>
            <a:pPr marL="285750" indent="-285750">
              <a:buFont typeface="Wingdings" panose="05000000000000000000" pitchFamily="2" charset="2"/>
              <a:buChar char="Ø"/>
            </a:pPr>
            <a:r>
              <a:rPr lang="nl-NL" sz="2200" dirty="0" smtClean="0"/>
              <a:t>Jozef verzorgt het lichaam van Christus…</a:t>
            </a:r>
            <a:endParaRPr lang="en-US" sz="2200" dirty="0"/>
          </a:p>
        </p:txBody>
      </p:sp>
    </p:spTree>
    <p:extLst>
      <p:ext uri="{BB962C8B-B14F-4D97-AF65-F5344CB8AC3E}">
        <p14:creationId xmlns:p14="http://schemas.microsoft.com/office/powerpoint/2010/main" val="3303164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577133" y="665947"/>
            <a:ext cx="11152834" cy="1446550"/>
          </a:xfrm>
          <a:prstGeom prst="rect">
            <a:avLst/>
          </a:prstGeom>
        </p:spPr>
        <p:txBody>
          <a:bodyPr wrap="square">
            <a:spAutoFit/>
          </a:bodyPr>
          <a:lstStyle/>
          <a:p>
            <a:r>
              <a:rPr lang="nl-NL" sz="2200" b="1" dirty="0" smtClean="0">
                <a:solidFill>
                  <a:srgbClr val="002060"/>
                </a:solidFill>
              </a:rPr>
              <a:t>Mattheus 27</a:t>
            </a:r>
          </a:p>
          <a:p>
            <a:r>
              <a:rPr lang="nl-NL" sz="2200" dirty="0" smtClean="0">
                <a:solidFill>
                  <a:srgbClr val="002060"/>
                </a:solidFill>
              </a:rPr>
              <a:t>60 </a:t>
            </a:r>
            <a:r>
              <a:rPr lang="nl-NL" sz="2200" dirty="0">
                <a:solidFill>
                  <a:srgbClr val="002060"/>
                </a:solidFill>
              </a:rPr>
              <a:t>en hij plaatst het in zijn nieuwe grafgewelf, dat hij in de rots uithouwt, en hij wentelt een grote steen ernaar toe, voor de deur van het grafgewelf, en hij ging weg</a:t>
            </a:r>
            <a:r>
              <a:rPr lang="nl-NL" sz="2200" dirty="0" smtClean="0">
                <a:solidFill>
                  <a:srgbClr val="002060"/>
                </a:solidFill>
              </a:rPr>
              <a:t>.</a:t>
            </a:r>
          </a:p>
          <a:p>
            <a:r>
              <a:rPr lang="nl-NL" sz="2200" dirty="0">
                <a:solidFill>
                  <a:srgbClr val="002060"/>
                </a:solidFill>
              </a:rPr>
              <a:t>61 En Maria, de </a:t>
            </a:r>
            <a:r>
              <a:rPr lang="nl-NL" sz="2200" dirty="0" err="1">
                <a:solidFill>
                  <a:srgbClr val="002060"/>
                </a:solidFill>
              </a:rPr>
              <a:t>Magdaleense</a:t>
            </a:r>
            <a:r>
              <a:rPr lang="nl-NL" sz="2200" dirty="0">
                <a:solidFill>
                  <a:srgbClr val="002060"/>
                </a:solidFill>
              </a:rPr>
              <a:t>, was daar, en de andere Maria, en zij zitten tegenover het graf</a:t>
            </a:r>
            <a:r>
              <a:rPr lang="nl-NL" sz="2200" dirty="0" smtClean="0">
                <a:solidFill>
                  <a:srgbClr val="002060"/>
                </a:solidFill>
              </a:rPr>
              <a:t>.</a:t>
            </a:r>
            <a:endParaRPr lang="nl-NL" sz="2200" dirty="0">
              <a:solidFill>
                <a:srgbClr val="002060"/>
              </a:solidFill>
            </a:endParaRPr>
          </a:p>
        </p:txBody>
      </p:sp>
      <p:sp>
        <p:nvSpPr>
          <p:cNvPr id="3" name="Tekstvak 2"/>
          <p:cNvSpPr txBox="1"/>
          <p:nvPr/>
        </p:nvSpPr>
        <p:spPr>
          <a:xfrm>
            <a:off x="2463674" y="4022558"/>
            <a:ext cx="7379751" cy="1107996"/>
          </a:xfrm>
          <a:prstGeom prst="rect">
            <a:avLst/>
          </a:prstGeom>
          <a:noFill/>
          <a:ln w="12700">
            <a:solidFill>
              <a:schemeClr val="tx1"/>
            </a:solidFill>
          </a:ln>
        </p:spPr>
        <p:txBody>
          <a:bodyPr wrap="square" rtlCol="0">
            <a:spAutoFit/>
          </a:bodyPr>
          <a:lstStyle/>
          <a:p>
            <a:pPr marL="285750" indent="-285750">
              <a:buFont typeface="Wingdings" panose="05000000000000000000" pitchFamily="2" charset="2"/>
              <a:buChar char="Ø"/>
            </a:pPr>
            <a:r>
              <a:rPr lang="nl-NL" sz="2200" dirty="0" smtClean="0"/>
              <a:t>De rots is Christus (1 Kor.10:4)</a:t>
            </a:r>
          </a:p>
          <a:p>
            <a:pPr marL="285750" indent="-285750">
              <a:buFont typeface="Wingdings" panose="05000000000000000000" pitchFamily="2" charset="2"/>
              <a:buChar char="Ø"/>
            </a:pPr>
            <a:r>
              <a:rPr lang="nl-NL" sz="2200" dirty="0" smtClean="0"/>
              <a:t>Wentelen = </a:t>
            </a:r>
            <a:r>
              <a:rPr lang="nl-NL" sz="2200" dirty="0" err="1" smtClean="0"/>
              <a:t>gilgal</a:t>
            </a:r>
            <a:r>
              <a:rPr lang="nl-NL" sz="2200" dirty="0" smtClean="0"/>
              <a:t> = wedergeboorte</a:t>
            </a:r>
          </a:p>
          <a:p>
            <a:pPr marL="285750" indent="-285750">
              <a:buFont typeface="Wingdings" panose="05000000000000000000" pitchFamily="2" charset="2"/>
              <a:buChar char="Ø"/>
            </a:pPr>
            <a:r>
              <a:rPr lang="nl-NL" sz="2200" dirty="0" smtClean="0"/>
              <a:t>Zij die </a:t>
            </a:r>
            <a:r>
              <a:rPr lang="nl-NL" sz="2200" dirty="0"/>
              <a:t>eens veraf waren, </a:t>
            </a:r>
            <a:r>
              <a:rPr lang="nl-NL" sz="2200" dirty="0" smtClean="0"/>
              <a:t>zijn dichtbij gekomen….</a:t>
            </a:r>
          </a:p>
        </p:txBody>
      </p:sp>
    </p:spTree>
    <p:extLst>
      <p:ext uri="{BB962C8B-B14F-4D97-AF65-F5344CB8AC3E}">
        <p14:creationId xmlns:p14="http://schemas.microsoft.com/office/powerpoint/2010/main" val="4085184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577133" y="665947"/>
            <a:ext cx="11152834" cy="1785104"/>
          </a:xfrm>
          <a:prstGeom prst="rect">
            <a:avLst/>
          </a:prstGeom>
        </p:spPr>
        <p:txBody>
          <a:bodyPr wrap="square">
            <a:spAutoFit/>
          </a:bodyPr>
          <a:lstStyle/>
          <a:p>
            <a:r>
              <a:rPr lang="nl-NL" sz="2200" b="1" dirty="0" smtClean="0">
                <a:solidFill>
                  <a:srgbClr val="002060"/>
                </a:solidFill>
              </a:rPr>
              <a:t>Mattheus 27</a:t>
            </a:r>
          </a:p>
          <a:p>
            <a:r>
              <a:rPr lang="nl-NL" sz="2200" dirty="0">
                <a:solidFill>
                  <a:srgbClr val="002060"/>
                </a:solidFill>
              </a:rPr>
              <a:t>62 En de volgende morgen, dat is: na de Voorbereiding, verzamelden de oversten van de priesters en de Farizeeën zich bij Pilatus,</a:t>
            </a:r>
          </a:p>
          <a:p>
            <a:r>
              <a:rPr lang="nl-NL" sz="2200" dirty="0">
                <a:solidFill>
                  <a:srgbClr val="002060"/>
                </a:solidFill>
              </a:rPr>
              <a:t>63 en zij zeggen: Heer, wij worden eraan herinnerd, dat diegene, die deed dwalen, bij zijn leven zei: Na drie dagen zal Ik gewekt worden</a:t>
            </a:r>
            <a:r>
              <a:rPr lang="nl-NL" sz="2200" dirty="0" smtClean="0">
                <a:solidFill>
                  <a:srgbClr val="002060"/>
                </a:solidFill>
              </a:rPr>
              <a:t>.</a:t>
            </a:r>
            <a:endParaRPr lang="nl-NL" sz="2200" dirty="0">
              <a:solidFill>
                <a:srgbClr val="002060"/>
              </a:solidFill>
            </a:endParaRPr>
          </a:p>
        </p:txBody>
      </p:sp>
    </p:spTree>
    <p:extLst>
      <p:ext uri="{BB962C8B-B14F-4D97-AF65-F5344CB8AC3E}">
        <p14:creationId xmlns:p14="http://schemas.microsoft.com/office/powerpoint/2010/main" val="37902615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577133" y="665947"/>
            <a:ext cx="11152834" cy="1446550"/>
          </a:xfrm>
          <a:prstGeom prst="rect">
            <a:avLst/>
          </a:prstGeom>
        </p:spPr>
        <p:txBody>
          <a:bodyPr wrap="square">
            <a:spAutoFit/>
          </a:bodyPr>
          <a:lstStyle/>
          <a:p>
            <a:r>
              <a:rPr lang="nl-NL" sz="2200" b="1" dirty="0" smtClean="0">
                <a:solidFill>
                  <a:srgbClr val="002060"/>
                </a:solidFill>
              </a:rPr>
              <a:t>Mattheus 27</a:t>
            </a:r>
          </a:p>
          <a:p>
            <a:r>
              <a:rPr lang="nl-NL" sz="2200" dirty="0" smtClean="0">
                <a:solidFill>
                  <a:srgbClr val="002060"/>
                </a:solidFill>
              </a:rPr>
              <a:t>64 </a:t>
            </a:r>
            <a:r>
              <a:rPr lang="nl-NL" sz="2200" dirty="0">
                <a:solidFill>
                  <a:srgbClr val="002060"/>
                </a:solidFill>
              </a:rPr>
              <a:t>Beveel dan, het graf te verzekeren tot de derde dag; opdat niet zijn leerlingen Hem 's nachts komen stelen, en dat zij dan tot het volk zeggen: Hij werd gewekt van de doden, en de laatste dwaling zou erger zijn dan de eerste</a:t>
            </a:r>
            <a:r>
              <a:rPr lang="nl-NL" sz="2200" dirty="0" smtClean="0">
                <a:solidFill>
                  <a:srgbClr val="002060"/>
                </a:solidFill>
              </a:rPr>
              <a:t>.</a:t>
            </a:r>
            <a:endParaRPr lang="nl-NL" sz="2200" dirty="0">
              <a:solidFill>
                <a:srgbClr val="002060"/>
              </a:solidFill>
            </a:endParaRPr>
          </a:p>
        </p:txBody>
      </p:sp>
    </p:spTree>
    <p:extLst>
      <p:ext uri="{BB962C8B-B14F-4D97-AF65-F5344CB8AC3E}">
        <p14:creationId xmlns:p14="http://schemas.microsoft.com/office/powerpoint/2010/main" val="41734480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577133" y="665947"/>
            <a:ext cx="11152834" cy="1446550"/>
          </a:xfrm>
          <a:prstGeom prst="rect">
            <a:avLst/>
          </a:prstGeom>
        </p:spPr>
        <p:txBody>
          <a:bodyPr wrap="square">
            <a:spAutoFit/>
          </a:bodyPr>
          <a:lstStyle/>
          <a:p>
            <a:r>
              <a:rPr lang="nl-NL" sz="2200" b="1" dirty="0" smtClean="0">
                <a:solidFill>
                  <a:srgbClr val="002060"/>
                </a:solidFill>
              </a:rPr>
              <a:t>Mattheus 27</a:t>
            </a:r>
          </a:p>
          <a:p>
            <a:r>
              <a:rPr lang="nl-NL" sz="2200" dirty="0" smtClean="0">
                <a:solidFill>
                  <a:srgbClr val="002060"/>
                </a:solidFill>
              </a:rPr>
              <a:t>65 </a:t>
            </a:r>
            <a:r>
              <a:rPr lang="nl-NL" sz="2200" dirty="0">
                <a:solidFill>
                  <a:srgbClr val="002060"/>
                </a:solidFill>
              </a:rPr>
              <a:t>En Pilatus zei met nadruk tot hen: Jullie hebben een wachtpost, ga heen en verzeker het, naar jullie beste weten.</a:t>
            </a:r>
          </a:p>
          <a:p>
            <a:r>
              <a:rPr lang="nl-NL" sz="2200" dirty="0">
                <a:solidFill>
                  <a:srgbClr val="002060"/>
                </a:solidFill>
              </a:rPr>
              <a:t>66 En zij gaan en zij verzekeren het graf, en zij verzegelen de steen, met de wachtpost.</a:t>
            </a:r>
          </a:p>
        </p:txBody>
      </p:sp>
      <p:sp>
        <p:nvSpPr>
          <p:cNvPr id="3" name="Rechthoek 2"/>
          <p:cNvSpPr/>
          <p:nvPr/>
        </p:nvSpPr>
        <p:spPr>
          <a:xfrm>
            <a:off x="980187" y="4252437"/>
            <a:ext cx="10346725" cy="1107996"/>
          </a:xfrm>
          <a:prstGeom prst="rect">
            <a:avLst/>
          </a:prstGeom>
          <a:ln w="12700">
            <a:solidFill>
              <a:schemeClr val="tx1"/>
            </a:solidFill>
          </a:ln>
        </p:spPr>
        <p:txBody>
          <a:bodyPr wrap="square">
            <a:spAutoFit/>
          </a:bodyPr>
          <a:lstStyle/>
          <a:p>
            <a:r>
              <a:rPr lang="nl-NL" sz="2200" b="1" dirty="0" err="1" smtClean="0"/>
              <a:t>Kolossenzen</a:t>
            </a:r>
            <a:r>
              <a:rPr lang="nl-NL" sz="2200" b="1" dirty="0" smtClean="0"/>
              <a:t> 2</a:t>
            </a:r>
          </a:p>
          <a:p>
            <a:r>
              <a:rPr lang="nl-NL" sz="2200" dirty="0" smtClean="0"/>
              <a:t>15 En </a:t>
            </a:r>
            <a:r>
              <a:rPr lang="nl-NL" sz="2200" dirty="0"/>
              <a:t>de overheden en de machten </a:t>
            </a:r>
            <a:r>
              <a:rPr lang="nl-NL" sz="2200" dirty="0" smtClean="0"/>
              <a:t>ontwapend hebbend, heeft </a:t>
            </a:r>
            <a:r>
              <a:rPr lang="nl-NL" sz="2200" dirty="0"/>
              <a:t>Hij die in het </a:t>
            </a:r>
            <a:r>
              <a:rPr lang="nl-NL" sz="2200" dirty="0" smtClean="0"/>
              <a:t>openbaar tentoongesteld</a:t>
            </a:r>
            <a:r>
              <a:rPr lang="nl-NL" sz="2200" dirty="0"/>
              <a:t>, en heeft door hetzelve </a:t>
            </a:r>
            <a:r>
              <a:rPr lang="nl-NL" sz="2200" i="1" dirty="0" smtClean="0"/>
              <a:t>(= het kruis, vers 14) </a:t>
            </a:r>
            <a:r>
              <a:rPr lang="nl-NL" sz="2200" dirty="0" smtClean="0"/>
              <a:t>over </a:t>
            </a:r>
            <a:r>
              <a:rPr lang="nl-NL" sz="2200" dirty="0"/>
              <a:t>hen getriomfeerd.</a:t>
            </a:r>
          </a:p>
        </p:txBody>
      </p:sp>
    </p:spTree>
    <p:extLst>
      <p:ext uri="{BB962C8B-B14F-4D97-AF65-F5344CB8AC3E}">
        <p14:creationId xmlns:p14="http://schemas.microsoft.com/office/powerpoint/2010/main" val="1756212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913370" y="1262084"/>
            <a:ext cx="11046941" cy="2123658"/>
          </a:xfrm>
          <a:prstGeom prst="rect">
            <a:avLst/>
          </a:prstGeom>
        </p:spPr>
        <p:txBody>
          <a:bodyPr wrap="square">
            <a:spAutoFit/>
          </a:bodyPr>
          <a:lstStyle/>
          <a:p>
            <a:pPr marL="342900" indent="-342900">
              <a:buFont typeface="Arial" panose="020B0604020202020204" pitchFamily="34" charset="0"/>
              <a:buChar char="•"/>
            </a:pPr>
            <a:r>
              <a:rPr lang="nl-NL" sz="2200" dirty="0" smtClean="0"/>
              <a:t>Waarom was Jezus eerder dood dan de andere gekruisigden?</a:t>
            </a:r>
          </a:p>
          <a:p>
            <a:pPr marL="342900" indent="-342900">
              <a:buFont typeface="Arial" panose="020B0604020202020204" pitchFamily="34" charset="0"/>
              <a:buChar char="•"/>
            </a:pPr>
            <a:endParaRPr lang="nl-NL" sz="2200" dirty="0" smtClean="0"/>
          </a:p>
          <a:p>
            <a:pPr marL="342900" indent="-342900">
              <a:buFont typeface="Arial" panose="020B0604020202020204" pitchFamily="34" charset="0"/>
              <a:buChar char="•"/>
            </a:pPr>
            <a:r>
              <a:rPr lang="nl-NL" sz="2200" dirty="0" smtClean="0"/>
              <a:t>Jezus was zo vroeg gestorven dat Pilatus verbaasd was </a:t>
            </a:r>
            <a:r>
              <a:rPr lang="nl-NL" sz="2200" dirty="0" smtClean="0">
                <a:sym typeface="Wingdings" panose="05000000000000000000" pitchFamily="2" charset="2"/>
              </a:rPr>
              <a:t></a:t>
            </a:r>
            <a:endParaRPr lang="nl-NL" sz="2200" dirty="0"/>
          </a:p>
          <a:p>
            <a:pPr marL="800100" lvl="1" indent="-342900">
              <a:buFont typeface="Arial" panose="020B0604020202020204" pitchFamily="34" charset="0"/>
              <a:buChar char="•"/>
            </a:pPr>
            <a:endParaRPr lang="nl-NL" sz="2200" dirty="0"/>
          </a:p>
          <a:p>
            <a:pPr marL="800100" lvl="1" indent="-342900">
              <a:buFont typeface="Arial" panose="020B0604020202020204" pitchFamily="34" charset="0"/>
              <a:buChar char="•"/>
            </a:pPr>
            <a:endParaRPr lang="nl-NL" sz="2200" dirty="0" smtClean="0"/>
          </a:p>
          <a:p>
            <a:pPr marL="342900" indent="-342900">
              <a:buFont typeface="Arial" panose="020B0604020202020204" pitchFamily="34" charset="0"/>
              <a:buChar char="•"/>
            </a:pPr>
            <a:endParaRPr lang="nl-NL" sz="2200" dirty="0"/>
          </a:p>
        </p:txBody>
      </p:sp>
    </p:spTree>
    <p:extLst>
      <p:ext uri="{BB962C8B-B14F-4D97-AF65-F5344CB8AC3E}">
        <p14:creationId xmlns:p14="http://schemas.microsoft.com/office/powerpoint/2010/main" val="3193907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494270" y="538184"/>
            <a:ext cx="11046941" cy="1446550"/>
          </a:xfrm>
          <a:prstGeom prst="rect">
            <a:avLst/>
          </a:prstGeom>
        </p:spPr>
        <p:txBody>
          <a:bodyPr wrap="square">
            <a:spAutoFit/>
          </a:bodyPr>
          <a:lstStyle/>
          <a:p>
            <a:pPr lvl="1"/>
            <a:endParaRPr lang="nl-NL" sz="2200" dirty="0"/>
          </a:p>
          <a:p>
            <a:pPr marL="800100" lvl="1" indent="-342900">
              <a:buFont typeface="Arial" panose="020B0604020202020204" pitchFamily="34" charset="0"/>
              <a:buChar char="•"/>
            </a:pPr>
            <a:endParaRPr lang="nl-NL" sz="2200" dirty="0"/>
          </a:p>
          <a:p>
            <a:pPr marL="800100" lvl="1" indent="-342900">
              <a:buFont typeface="Arial" panose="020B0604020202020204" pitchFamily="34" charset="0"/>
              <a:buChar char="•"/>
            </a:pPr>
            <a:endParaRPr lang="nl-NL" sz="2200" dirty="0" smtClean="0"/>
          </a:p>
          <a:p>
            <a:pPr marL="342900" indent="-342900">
              <a:buFont typeface="Arial" panose="020B0604020202020204" pitchFamily="34" charset="0"/>
              <a:buChar char="•"/>
            </a:pPr>
            <a:endParaRPr lang="nl-NL" sz="2200" dirty="0"/>
          </a:p>
        </p:txBody>
      </p:sp>
      <p:sp>
        <p:nvSpPr>
          <p:cNvPr id="3" name="Rechthoek 2"/>
          <p:cNvSpPr/>
          <p:nvPr/>
        </p:nvSpPr>
        <p:spPr>
          <a:xfrm>
            <a:off x="494270" y="1062893"/>
            <a:ext cx="11121827" cy="1446550"/>
          </a:xfrm>
          <a:prstGeom prst="rect">
            <a:avLst/>
          </a:prstGeom>
        </p:spPr>
        <p:txBody>
          <a:bodyPr wrap="none">
            <a:spAutoFit/>
          </a:bodyPr>
          <a:lstStyle/>
          <a:p>
            <a:r>
              <a:rPr lang="nl-NL" sz="2200" b="1" dirty="0" smtClean="0"/>
              <a:t>Marcus </a:t>
            </a:r>
            <a:r>
              <a:rPr lang="nl-NL" sz="2200" b="1" dirty="0"/>
              <a:t>15</a:t>
            </a:r>
          </a:p>
          <a:p>
            <a:r>
              <a:rPr lang="nl-NL" sz="2200" dirty="0"/>
              <a:t>44 En Pilatus verwondert zich, dat Hij reeds gestorven zou zijn, en hij roept de centurio tot zich, </a:t>
            </a:r>
            <a:endParaRPr lang="nl-NL" sz="2200" dirty="0" smtClean="0"/>
          </a:p>
          <a:p>
            <a:r>
              <a:rPr lang="nl-NL" sz="2200" dirty="0" smtClean="0"/>
              <a:t>en </a:t>
            </a:r>
            <a:r>
              <a:rPr lang="nl-NL" sz="2200" dirty="0"/>
              <a:t>hij stelt hem de vraag, of Hij lang geleden stierf.</a:t>
            </a:r>
          </a:p>
          <a:p>
            <a:r>
              <a:rPr lang="nl-NL" sz="2200" dirty="0"/>
              <a:t>45 En wanneer hij het van de centurio weet, schenkt hij het lijk aan Jozef.</a:t>
            </a:r>
          </a:p>
        </p:txBody>
      </p:sp>
    </p:spTree>
    <p:extLst>
      <p:ext uri="{BB962C8B-B14F-4D97-AF65-F5344CB8AC3E}">
        <p14:creationId xmlns:p14="http://schemas.microsoft.com/office/powerpoint/2010/main" val="38750514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577133" y="665947"/>
            <a:ext cx="11152834" cy="1785104"/>
          </a:xfrm>
          <a:prstGeom prst="rect">
            <a:avLst/>
          </a:prstGeom>
        </p:spPr>
        <p:txBody>
          <a:bodyPr wrap="square">
            <a:spAutoFit/>
          </a:bodyPr>
          <a:lstStyle/>
          <a:p>
            <a:r>
              <a:rPr lang="nl-NL" sz="2200" b="1" dirty="0" smtClean="0">
                <a:solidFill>
                  <a:srgbClr val="002060"/>
                </a:solidFill>
              </a:rPr>
              <a:t>Mattheus 27</a:t>
            </a:r>
          </a:p>
          <a:p>
            <a:r>
              <a:rPr lang="nl-NL" sz="2200" dirty="0">
                <a:solidFill>
                  <a:schemeClr val="bg1">
                    <a:lumMod val="65000"/>
                  </a:schemeClr>
                </a:solidFill>
              </a:rPr>
              <a:t>49 Maar de </a:t>
            </a:r>
            <a:r>
              <a:rPr lang="nl-NL" sz="2200" dirty="0" err="1">
                <a:solidFill>
                  <a:schemeClr val="bg1">
                    <a:lumMod val="65000"/>
                  </a:schemeClr>
                </a:solidFill>
              </a:rPr>
              <a:t>overigen</a:t>
            </a:r>
            <a:r>
              <a:rPr lang="nl-NL" sz="2200" dirty="0">
                <a:solidFill>
                  <a:schemeClr val="bg1">
                    <a:lumMod val="65000"/>
                  </a:schemeClr>
                </a:solidFill>
              </a:rPr>
              <a:t> zeiden: Laat gaan, laten we waarnemen, of Elia komt, om Hem te redden.</a:t>
            </a:r>
          </a:p>
          <a:p>
            <a:r>
              <a:rPr lang="nl-NL" sz="2200" dirty="0">
                <a:solidFill>
                  <a:srgbClr val="002060"/>
                </a:solidFill>
              </a:rPr>
              <a:t>En een ander neemt een lanspunt, en hij priemt hem in zijn zijde, en er kwam </a:t>
            </a:r>
            <a:r>
              <a:rPr lang="nl-NL" sz="2200" u="sng" dirty="0">
                <a:solidFill>
                  <a:srgbClr val="002060"/>
                </a:solidFill>
              </a:rPr>
              <a:t>water en bloed </a:t>
            </a:r>
            <a:r>
              <a:rPr lang="nl-NL" sz="2200" dirty="0">
                <a:solidFill>
                  <a:srgbClr val="002060"/>
                </a:solidFill>
              </a:rPr>
              <a:t>uit</a:t>
            </a:r>
            <a:r>
              <a:rPr lang="nl-NL" sz="2200" dirty="0" smtClean="0">
                <a:solidFill>
                  <a:srgbClr val="002060"/>
                </a:solidFill>
              </a:rPr>
              <a:t>.</a:t>
            </a:r>
          </a:p>
          <a:p>
            <a:r>
              <a:rPr lang="nl-NL" sz="2200" dirty="0">
                <a:solidFill>
                  <a:schemeClr val="bg1">
                    <a:lumMod val="65000"/>
                  </a:schemeClr>
                </a:solidFill>
              </a:rPr>
              <a:t>50 En Jezus schreeuwt weer, met een luide stem, en Hij laat de geest gaan</a:t>
            </a:r>
            <a:r>
              <a:rPr lang="nl-NL" sz="2200" dirty="0" smtClean="0">
                <a:solidFill>
                  <a:schemeClr val="bg1">
                    <a:lumMod val="65000"/>
                  </a:schemeClr>
                </a:solidFill>
              </a:rPr>
              <a:t>.</a:t>
            </a:r>
            <a:endParaRPr lang="nl-NL" sz="2200" dirty="0">
              <a:solidFill>
                <a:schemeClr val="bg1">
                  <a:lumMod val="65000"/>
                </a:schemeClr>
              </a:solidFill>
            </a:endParaRPr>
          </a:p>
        </p:txBody>
      </p:sp>
    </p:spTree>
    <p:extLst>
      <p:ext uri="{BB962C8B-B14F-4D97-AF65-F5344CB8AC3E}">
        <p14:creationId xmlns:p14="http://schemas.microsoft.com/office/powerpoint/2010/main" val="30582553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hoek 2"/>
          <p:cNvSpPr/>
          <p:nvPr/>
        </p:nvSpPr>
        <p:spPr>
          <a:xfrm>
            <a:off x="673768" y="626785"/>
            <a:ext cx="10587790" cy="2308324"/>
          </a:xfrm>
          <a:prstGeom prst="rect">
            <a:avLst/>
          </a:prstGeom>
        </p:spPr>
        <p:txBody>
          <a:bodyPr wrap="square">
            <a:spAutoFit/>
          </a:bodyPr>
          <a:lstStyle/>
          <a:p>
            <a:pPr algn="ctr"/>
            <a:r>
              <a:rPr lang="nl-NL" sz="2400" b="1" dirty="0" smtClean="0"/>
              <a:t>1 Johannes 5</a:t>
            </a:r>
          </a:p>
          <a:p>
            <a:pPr algn="ctr"/>
            <a:r>
              <a:rPr lang="nl-NL" sz="2400" dirty="0" smtClean="0"/>
              <a:t>6 </a:t>
            </a:r>
            <a:r>
              <a:rPr lang="nl-NL" sz="2400" dirty="0"/>
              <a:t>Deze is het, die komt door water, en bloed, en geest - Jezus Christus</a:t>
            </a:r>
            <a:r>
              <a:rPr lang="nl-NL" sz="2400" dirty="0" smtClean="0"/>
              <a:t>;</a:t>
            </a:r>
          </a:p>
          <a:p>
            <a:pPr algn="ctr"/>
            <a:r>
              <a:rPr lang="nl-NL" sz="2400" dirty="0" smtClean="0"/>
              <a:t> </a:t>
            </a:r>
            <a:r>
              <a:rPr lang="nl-NL" sz="2400" dirty="0"/>
              <a:t>niet alleen in het water, maar in het water, en in het bloed. </a:t>
            </a:r>
            <a:endParaRPr lang="nl-NL" sz="2400" dirty="0" smtClean="0"/>
          </a:p>
          <a:p>
            <a:pPr algn="ctr"/>
            <a:r>
              <a:rPr lang="nl-NL" sz="2400" dirty="0" smtClean="0"/>
              <a:t>En </a:t>
            </a:r>
            <a:r>
              <a:rPr lang="nl-NL" sz="2400" dirty="0"/>
              <a:t>de geest is het, die getuigt, omdat de geest de waarheid is.</a:t>
            </a:r>
          </a:p>
          <a:p>
            <a:pPr algn="ctr"/>
            <a:r>
              <a:rPr lang="nl-NL" sz="2400" dirty="0"/>
              <a:t>7 Want er zijn drie, die getuigen</a:t>
            </a:r>
            <a:r>
              <a:rPr lang="nl-NL" sz="2400" dirty="0" smtClean="0"/>
              <a:t>:</a:t>
            </a:r>
          </a:p>
          <a:p>
            <a:pPr algn="ctr"/>
            <a:r>
              <a:rPr lang="nl-NL" sz="2400" dirty="0" smtClean="0"/>
              <a:t>8 de </a:t>
            </a:r>
            <a:r>
              <a:rPr lang="nl-NL" sz="2400" dirty="0"/>
              <a:t>geest, en het water, en het bloed; en de drie zijn tot het één.</a:t>
            </a:r>
            <a:endParaRPr lang="en-US" sz="2400" dirty="0"/>
          </a:p>
        </p:txBody>
      </p:sp>
      <p:sp>
        <p:nvSpPr>
          <p:cNvPr id="4" name="Tekstvak 3"/>
          <p:cNvSpPr txBox="1"/>
          <p:nvPr/>
        </p:nvSpPr>
        <p:spPr>
          <a:xfrm>
            <a:off x="1950118" y="4320340"/>
            <a:ext cx="8035089" cy="1785104"/>
          </a:xfrm>
          <a:prstGeom prst="rect">
            <a:avLst/>
          </a:prstGeom>
          <a:noFill/>
          <a:ln w="12700">
            <a:solidFill>
              <a:schemeClr val="tx1"/>
            </a:solidFill>
          </a:ln>
        </p:spPr>
        <p:txBody>
          <a:bodyPr wrap="square" rtlCol="0">
            <a:spAutoFit/>
          </a:bodyPr>
          <a:lstStyle/>
          <a:p>
            <a:pPr marL="342900" indent="-342900">
              <a:buFont typeface="Wingdings" panose="05000000000000000000" pitchFamily="2" charset="2"/>
              <a:buChar char="Ø"/>
            </a:pPr>
            <a:r>
              <a:rPr lang="nl-NL" sz="2200" dirty="0" smtClean="0"/>
              <a:t>Geest, water en bloed spreken typologisch van leven</a:t>
            </a:r>
          </a:p>
          <a:p>
            <a:pPr marL="342900" indent="-342900">
              <a:buFont typeface="Wingdings" panose="05000000000000000000" pitchFamily="2" charset="2"/>
              <a:buChar char="Ø"/>
            </a:pPr>
            <a:r>
              <a:rPr lang="nl-NL" sz="2200" dirty="0" smtClean="0"/>
              <a:t>Geest, water en bloed zijn getuigen (Joh.1:34, Joh.19:35)</a:t>
            </a:r>
          </a:p>
          <a:p>
            <a:pPr marL="342900" indent="-342900">
              <a:buFont typeface="Wingdings" panose="05000000000000000000" pitchFamily="2" charset="2"/>
              <a:buChar char="Ø"/>
            </a:pPr>
            <a:r>
              <a:rPr lang="nl-NL" sz="2200" dirty="0" smtClean="0"/>
              <a:t>Water </a:t>
            </a:r>
            <a:r>
              <a:rPr lang="nl-NL" sz="2200" dirty="0" smtClean="0">
                <a:sym typeface="Wingdings" panose="05000000000000000000" pitchFamily="2" charset="2"/>
              </a:rPr>
              <a:t> Jezus’ doop</a:t>
            </a:r>
            <a:r>
              <a:rPr lang="nl-NL" sz="2200" dirty="0">
                <a:sym typeface="Wingdings" panose="05000000000000000000" pitchFamily="2" charset="2"/>
              </a:rPr>
              <a:t>: Deze is mijn Zoon, de geliefde, in wie Ik een welbehagen </a:t>
            </a:r>
            <a:r>
              <a:rPr lang="nl-NL" sz="2200" dirty="0" smtClean="0">
                <a:sym typeface="Wingdings" panose="05000000000000000000" pitchFamily="2" charset="2"/>
              </a:rPr>
              <a:t>heb (Matth.3:17)</a:t>
            </a:r>
          </a:p>
          <a:p>
            <a:pPr marL="342900" indent="-342900">
              <a:buFont typeface="Wingdings" panose="05000000000000000000" pitchFamily="2" charset="2"/>
              <a:buChar char="Ø"/>
            </a:pPr>
            <a:r>
              <a:rPr lang="nl-NL" sz="2200" dirty="0" smtClean="0">
                <a:sym typeface="Wingdings" panose="05000000000000000000" pitchFamily="2" charset="2"/>
              </a:rPr>
              <a:t>Water en bloed: "Waarlijk</a:t>
            </a:r>
            <a:r>
              <a:rPr lang="nl-NL" sz="2200" dirty="0">
                <a:sym typeface="Wingdings" panose="05000000000000000000" pitchFamily="2" charset="2"/>
              </a:rPr>
              <a:t>, deze was Zoon van </a:t>
            </a:r>
            <a:r>
              <a:rPr lang="nl-NL" sz="2200" dirty="0" smtClean="0">
                <a:sym typeface="Wingdings" panose="05000000000000000000" pitchFamily="2" charset="2"/>
              </a:rPr>
              <a:t>God” (Matth.27:54)</a:t>
            </a:r>
            <a:endParaRPr lang="nl-NL" sz="2200" dirty="0">
              <a:sym typeface="Wingdings" panose="05000000000000000000" pitchFamily="2" charset="2"/>
            </a:endParaRPr>
          </a:p>
        </p:txBody>
      </p:sp>
    </p:spTree>
    <p:extLst>
      <p:ext uri="{BB962C8B-B14F-4D97-AF65-F5344CB8AC3E}">
        <p14:creationId xmlns:p14="http://schemas.microsoft.com/office/powerpoint/2010/main" val="1022904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494270" y="538184"/>
            <a:ext cx="11046941" cy="1446550"/>
          </a:xfrm>
          <a:prstGeom prst="rect">
            <a:avLst/>
          </a:prstGeom>
        </p:spPr>
        <p:txBody>
          <a:bodyPr wrap="square">
            <a:spAutoFit/>
          </a:bodyPr>
          <a:lstStyle/>
          <a:p>
            <a:pPr lvl="1"/>
            <a:endParaRPr lang="nl-NL" sz="2200" dirty="0"/>
          </a:p>
          <a:p>
            <a:pPr marL="800100" lvl="1" indent="-342900">
              <a:buFont typeface="Arial" panose="020B0604020202020204" pitchFamily="34" charset="0"/>
              <a:buChar char="•"/>
            </a:pPr>
            <a:endParaRPr lang="nl-NL" sz="2200" dirty="0"/>
          </a:p>
          <a:p>
            <a:pPr marL="800100" lvl="1" indent="-342900">
              <a:buFont typeface="Arial" panose="020B0604020202020204" pitchFamily="34" charset="0"/>
              <a:buChar char="•"/>
            </a:pPr>
            <a:endParaRPr lang="nl-NL" sz="2200" dirty="0" smtClean="0"/>
          </a:p>
          <a:p>
            <a:pPr marL="342900" indent="-342900">
              <a:buFont typeface="Arial" panose="020B0604020202020204" pitchFamily="34" charset="0"/>
              <a:buChar char="•"/>
            </a:pPr>
            <a:endParaRPr lang="nl-NL" sz="2200" dirty="0"/>
          </a:p>
        </p:txBody>
      </p:sp>
      <p:sp>
        <p:nvSpPr>
          <p:cNvPr id="3" name="Rechthoek 2"/>
          <p:cNvSpPr/>
          <p:nvPr/>
        </p:nvSpPr>
        <p:spPr>
          <a:xfrm>
            <a:off x="760319" y="1215293"/>
            <a:ext cx="7165359" cy="769441"/>
          </a:xfrm>
          <a:prstGeom prst="rect">
            <a:avLst/>
          </a:prstGeom>
        </p:spPr>
        <p:txBody>
          <a:bodyPr wrap="none">
            <a:spAutoFit/>
          </a:bodyPr>
          <a:lstStyle/>
          <a:p>
            <a:r>
              <a:rPr lang="nl-NL" sz="2200" b="1" dirty="0" smtClean="0"/>
              <a:t>1 Korinthe 5</a:t>
            </a:r>
          </a:p>
          <a:p>
            <a:r>
              <a:rPr lang="nl-NL" sz="2200" dirty="0" smtClean="0"/>
              <a:t>7 </a:t>
            </a:r>
            <a:r>
              <a:rPr lang="nl-NL" sz="2200" dirty="0"/>
              <a:t>(...) Want ook ons Pascha, Christus, werd voor ons geslacht.</a:t>
            </a:r>
          </a:p>
        </p:txBody>
      </p:sp>
      <p:sp>
        <p:nvSpPr>
          <p:cNvPr id="4" name="Tekstvak 3"/>
          <p:cNvSpPr txBox="1"/>
          <p:nvPr/>
        </p:nvSpPr>
        <p:spPr>
          <a:xfrm>
            <a:off x="4686300" y="4705350"/>
            <a:ext cx="4521868" cy="430887"/>
          </a:xfrm>
          <a:prstGeom prst="rect">
            <a:avLst/>
          </a:prstGeom>
          <a:noFill/>
          <a:ln w="12700">
            <a:solidFill>
              <a:schemeClr val="tx1"/>
            </a:solidFill>
          </a:ln>
        </p:spPr>
        <p:txBody>
          <a:bodyPr wrap="square" rtlCol="0">
            <a:spAutoFit/>
          </a:bodyPr>
          <a:lstStyle/>
          <a:p>
            <a:pPr marL="342900" indent="-342900">
              <a:buFont typeface="Wingdings" panose="05000000000000000000" pitchFamily="2" charset="2"/>
              <a:buChar char="Ø"/>
            </a:pPr>
            <a:r>
              <a:rPr lang="nl-NL" sz="2200" dirty="0" smtClean="0"/>
              <a:t>Slachten = doden door verbloeding</a:t>
            </a:r>
          </a:p>
        </p:txBody>
      </p:sp>
    </p:spTree>
    <p:extLst>
      <p:ext uri="{BB962C8B-B14F-4D97-AF65-F5344CB8AC3E}">
        <p14:creationId xmlns:p14="http://schemas.microsoft.com/office/powerpoint/2010/main" val="2600409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494270" y="538184"/>
            <a:ext cx="11046941" cy="1446550"/>
          </a:xfrm>
          <a:prstGeom prst="rect">
            <a:avLst/>
          </a:prstGeom>
        </p:spPr>
        <p:txBody>
          <a:bodyPr wrap="square">
            <a:spAutoFit/>
          </a:bodyPr>
          <a:lstStyle/>
          <a:p>
            <a:pPr lvl="1"/>
            <a:endParaRPr lang="nl-NL" sz="2200" dirty="0"/>
          </a:p>
          <a:p>
            <a:pPr marL="800100" lvl="1" indent="-342900">
              <a:buFont typeface="Arial" panose="020B0604020202020204" pitchFamily="34" charset="0"/>
              <a:buChar char="•"/>
            </a:pPr>
            <a:endParaRPr lang="nl-NL" sz="2200" dirty="0"/>
          </a:p>
          <a:p>
            <a:pPr marL="800100" lvl="1" indent="-342900">
              <a:buFont typeface="Arial" panose="020B0604020202020204" pitchFamily="34" charset="0"/>
              <a:buChar char="•"/>
            </a:pPr>
            <a:endParaRPr lang="nl-NL" sz="2200" dirty="0" smtClean="0"/>
          </a:p>
          <a:p>
            <a:pPr marL="342900" indent="-342900">
              <a:buFont typeface="Arial" panose="020B0604020202020204" pitchFamily="34" charset="0"/>
              <a:buChar char="•"/>
            </a:pPr>
            <a:endParaRPr lang="nl-NL" sz="2200" dirty="0"/>
          </a:p>
        </p:txBody>
      </p:sp>
      <p:sp>
        <p:nvSpPr>
          <p:cNvPr id="3" name="Rechthoek 2"/>
          <p:cNvSpPr/>
          <p:nvPr/>
        </p:nvSpPr>
        <p:spPr>
          <a:xfrm>
            <a:off x="760319" y="1215293"/>
            <a:ext cx="9779537" cy="1785104"/>
          </a:xfrm>
          <a:prstGeom prst="rect">
            <a:avLst/>
          </a:prstGeom>
        </p:spPr>
        <p:txBody>
          <a:bodyPr wrap="none">
            <a:spAutoFit/>
          </a:bodyPr>
          <a:lstStyle/>
          <a:p>
            <a:r>
              <a:rPr lang="nl-NL" sz="2200" b="1" dirty="0" smtClean="0"/>
              <a:t>Exodus 12</a:t>
            </a:r>
          </a:p>
          <a:p>
            <a:r>
              <a:rPr lang="nl-NL" sz="2200" dirty="0" smtClean="0"/>
              <a:t>5 Een </a:t>
            </a:r>
            <a:r>
              <a:rPr lang="nl-NL" sz="2200" dirty="0"/>
              <a:t>onberispelijk, mannelijk, eenjarig stuk kleinvee zullen jullie nemen. </a:t>
            </a:r>
            <a:endParaRPr lang="nl-NL" sz="2200" dirty="0" smtClean="0"/>
          </a:p>
          <a:p>
            <a:r>
              <a:rPr lang="nl-NL" sz="2200" dirty="0" smtClean="0"/>
              <a:t>Jullie </a:t>
            </a:r>
            <a:r>
              <a:rPr lang="nl-NL" sz="2200" dirty="0"/>
              <a:t>zullen dit nemen van de mannetjes-lammeren of van de geiten.</a:t>
            </a:r>
          </a:p>
          <a:p>
            <a:r>
              <a:rPr lang="nl-NL" sz="2200" dirty="0" smtClean="0"/>
              <a:t>6 En jullie </a:t>
            </a:r>
            <a:r>
              <a:rPr lang="nl-NL" sz="2200" dirty="0"/>
              <a:t>zullen het bewaren tot aan de veertiende dag van deze maand. </a:t>
            </a:r>
            <a:endParaRPr lang="nl-NL" sz="2200" dirty="0" smtClean="0"/>
          </a:p>
          <a:p>
            <a:r>
              <a:rPr lang="nl-NL" sz="2200" dirty="0" smtClean="0"/>
              <a:t>En </a:t>
            </a:r>
            <a:r>
              <a:rPr lang="nl-NL" sz="2200" dirty="0"/>
              <a:t>de gehele samenkomst van de vergadering van </a:t>
            </a:r>
            <a:r>
              <a:rPr lang="nl-NL" sz="2200" dirty="0" smtClean="0"/>
              <a:t>Israël </a:t>
            </a:r>
            <a:r>
              <a:rPr lang="nl-NL" sz="2200" u="sng" dirty="0"/>
              <a:t>zal het slachten </a:t>
            </a:r>
            <a:r>
              <a:rPr lang="nl-NL" sz="2200" u="sng" dirty="0" smtClean="0"/>
              <a:t>in de avond</a:t>
            </a:r>
            <a:r>
              <a:rPr lang="nl-NL" sz="2200" dirty="0" smtClean="0"/>
              <a:t>.</a:t>
            </a:r>
            <a:endParaRPr lang="nl-NL" sz="2200" dirty="0"/>
          </a:p>
        </p:txBody>
      </p:sp>
      <p:sp>
        <p:nvSpPr>
          <p:cNvPr id="5" name="Tekstvak 4"/>
          <p:cNvSpPr txBox="1"/>
          <p:nvPr/>
        </p:nvSpPr>
        <p:spPr>
          <a:xfrm>
            <a:off x="4686300" y="4705350"/>
            <a:ext cx="2307624" cy="430887"/>
          </a:xfrm>
          <a:prstGeom prst="rect">
            <a:avLst/>
          </a:prstGeom>
          <a:noFill/>
          <a:ln w="12700">
            <a:solidFill>
              <a:schemeClr val="tx1"/>
            </a:solidFill>
          </a:ln>
        </p:spPr>
        <p:txBody>
          <a:bodyPr wrap="square" rtlCol="0">
            <a:spAutoFit/>
          </a:bodyPr>
          <a:lstStyle/>
          <a:p>
            <a:pPr marL="342900" indent="-342900">
              <a:buFont typeface="Wingdings" panose="05000000000000000000" pitchFamily="2" charset="2"/>
              <a:buChar char="Ø"/>
            </a:pPr>
            <a:r>
              <a:rPr lang="nl-NL" sz="2200" dirty="0" smtClean="0"/>
              <a:t>Vgl. Hebr.9:22</a:t>
            </a:r>
          </a:p>
        </p:txBody>
      </p:sp>
    </p:spTree>
    <p:extLst>
      <p:ext uri="{BB962C8B-B14F-4D97-AF65-F5344CB8AC3E}">
        <p14:creationId xmlns:p14="http://schemas.microsoft.com/office/powerpoint/2010/main" val="7586355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494270" y="538184"/>
            <a:ext cx="11046941" cy="1446550"/>
          </a:xfrm>
          <a:prstGeom prst="rect">
            <a:avLst/>
          </a:prstGeom>
        </p:spPr>
        <p:txBody>
          <a:bodyPr wrap="square">
            <a:spAutoFit/>
          </a:bodyPr>
          <a:lstStyle/>
          <a:p>
            <a:pPr lvl="1"/>
            <a:endParaRPr lang="nl-NL" sz="2200" dirty="0"/>
          </a:p>
          <a:p>
            <a:pPr marL="800100" lvl="1" indent="-342900">
              <a:buFont typeface="Arial" panose="020B0604020202020204" pitchFamily="34" charset="0"/>
              <a:buChar char="•"/>
            </a:pPr>
            <a:endParaRPr lang="nl-NL" sz="2200" dirty="0"/>
          </a:p>
          <a:p>
            <a:pPr marL="800100" lvl="1" indent="-342900">
              <a:buFont typeface="Arial" panose="020B0604020202020204" pitchFamily="34" charset="0"/>
              <a:buChar char="•"/>
            </a:pPr>
            <a:endParaRPr lang="nl-NL" sz="2200" dirty="0" smtClean="0"/>
          </a:p>
          <a:p>
            <a:pPr marL="342900" indent="-342900">
              <a:buFont typeface="Arial" panose="020B0604020202020204" pitchFamily="34" charset="0"/>
              <a:buChar char="•"/>
            </a:pPr>
            <a:endParaRPr lang="nl-NL" sz="2200" dirty="0"/>
          </a:p>
        </p:txBody>
      </p:sp>
      <p:sp>
        <p:nvSpPr>
          <p:cNvPr id="3" name="Rechthoek 2"/>
          <p:cNvSpPr/>
          <p:nvPr/>
        </p:nvSpPr>
        <p:spPr>
          <a:xfrm>
            <a:off x="760319" y="1215293"/>
            <a:ext cx="10517281" cy="3477875"/>
          </a:xfrm>
          <a:prstGeom prst="rect">
            <a:avLst/>
          </a:prstGeom>
        </p:spPr>
        <p:txBody>
          <a:bodyPr wrap="square">
            <a:spAutoFit/>
          </a:bodyPr>
          <a:lstStyle/>
          <a:p>
            <a:r>
              <a:rPr lang="nl-NL" sz="2200" b="1" dirty="0" smtClean="0"/>
              <a:t>Jesaja 53</a:t>
            </a:r>
          </a:p>
          <a:p>
            <a:r>
              <a:rPr lang="nl-NL" sz="2200" dirty="0" smtClean="0"/>
              <a:t>7 (…) Als </a:t>
            </a:r>
            <a:r>
              <a:rPr lang="nl-NL" sz="2200" dirty="0"/>
              <a:t>een lam werd Hij </a:t>
            </a:r>
            <a:r>
              <a:rPr lang="nl-NL" sz="2200" u="sng" dirty="0"/>
              <a:t>ter slachting</a:t>
            </a:r>
            <a:r>
              <a:rPr lang="nl-NL" sz="2200" dirty="0"/>
              <a:t> geleid;</a:t>
            </a:r>
          </a:p>
          <a:p>
            <a:r>
              <a:rPr lang="nl-NL" sz="2200" dirty="0"/>
              <a:t>als een schaap dat stom is voor zijn </a:t>
            </a:r>
            <a:r>
              <a:rPr lang="nl-NL" sz="2200" dirty="0" smtClean="0"/>
              <a:t>scheerders, </a:t>
            </a:r>
          </a:p>
          <a:p>
            <a:r>
              <a:rPr lang="nl-NL" sz="2200" dirty="0" smtClean="0"/>
              <a:t>zo </a:t>
            </a:r>
            <a:r>
              <a:rPr lang="nl-NL" sz="2200" dirty="0"/>
              <a:t>deed Hij Zijn mond niet open</a:t>
            </a:r>
            <a:r>
              <a:rPr lang="nl-NL" sz="2200" dirty="0" smtClean="0"/>
              <a:t>.</a:t>
            </a:r>
          </a:p>
          <a:p>
            <a:r>
              <a:rPr lang="nl-NL" sz="2200" dirty="0" smtClean="0"/>
              <a:t>(…)</a:t>
            </a:r>
          </a:p>
          <a:p>
            <a:r>
              <a:rPr lang="nl-NL" sz="2200" dirty="0"/>
              <a:t>12 Daarom zal Ik Hem veel </a:t>
            </a:r>
            <a:r>
              <a:rPr lang="nl-NL" sz="2200" dirty="0" smtClean="0"/>
              <a:t>toedelen, en </a:t>
            </a:r>
            <a:r>
              <a:rPr lang="nl-NL" sz="2200" dirty="0"/>
              <a:t>machtigen zal Hij verdelen als buit,</a:t>
            </a:r>
          </a:p>
          <a:p>
            <a:r>
              <a:rPr lang="nl-NL" sz="2200" u="sng" dirty="0"/>
              <a:t>omdat Hij Zijn ziel heeft uitgestort in de dood,</a:t>
            </a:r>
          </a:p>
          <a:p>
            <a:r>
              <a:rPr lang="nl-NL" sz="2200" dirty="0"/>
              <a:t>onder de overtreders is geteld,</a:t>
            </a:r>
          </a:p>
          <a:p>
            <a:r>
              <a:rPr lang="nl-NL" sz="2200" dirty="0"/>
              <a:t>omdat Hij de zonden van velen gedragen heeft</a:t>
            </a:r>
          </a:p>
          <a:p>
            <a:r>
              <a:rPr lang="nl-NL" sz="2200" dirty="0"/>
              <a:t>en voor de overtreders gebeden heeft.</a:t>
            </a:r>
            <a:endParaRPr lang="nl-NL" sz="2200" dirty="0" smtClean="0"/>
          </a:p>
        </p:txBody>
      </p:sp>
      <p:sp>
        <p:nvSpPr>
          <p:cNvPr id="4" name="Rechthoek 3"/>
          <p:cNvSpPr/>
          <p:nvPr/>
        </p:nvSpPr>
        <p:spPr>
          <a:xfrm>
            <a:off x="4800711" y="5511284"/>
            <a:ext cx="5613653" cy="769441"/>
          </a:xfrm>
          <a:prstGeom prst="rect">
            <a:avLst/>
          </a:prstGeom>
          <a:ln w="12700">
            <a:solidFill>
              <a:schemeClr val="tx1"/>
            </a:solidFill>
          </a:ln>
        </p:spPr>
        <p:txBody>
          <a:bodyPr wrap="none">
            <a:spAutoFit/>
          </a:bodyPr>
          <a:lstStyle/>
          <a:p>
            <a:r>
              <a:rPr lang="nl-NL" sz="2200" b="1" dirty="0" smtClean="0"/>
              <a:t>Leviticus 17</a:t>
            </a:r>
          </a:p>
          <a:p>
            <a:r>
              <a:rPr lang="nl-NL" sz="2200" dirty="0" smtClean="0"/>
              <a:t>17 Want </a:t>
            </a:r>
            <a:r>
              <a:rPr lang="nl-NL" sz="2200" dirty="0"/>
              <a:t>de ziel van het vlees is in het </a:t>
            </a:r>
            <a:r>
              <a:rPr lang="nl-NL" sz="2200" dirty="0" smtClean="0"/>
              <a:t>bloed (…)</a:t>
            </a:r>
            <a:endParaRPr lang="en-US" sz="2200" dirty="0"/>
          </a:p>
        </p:txBody>
      </p:sp>
    </p:spTree>
    <p:extLst>
      <p:ext uri="{BB962C8B-B14F-4D97-AF65-F5344CB8AC3E}">
        <p14:creationId xmlns:p14="http://schemas.microsoft.com/office/powerpoint/2010/main" val="3357260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17597</TotalTime>
  <Words>1883</Words>
  <Application>Microsoft Office PowerPoint</Application>
  <PresentationFormat>Breedbeeld</PresentationFormat>
  <Paragraphs>176</Paragraphs>
  <Slides>28</Slides>
  <Notes>1</Notes>
  <HiddenSlides>0</HiddenSlides>
  <MMClips>0</MMClips>
  <ScaleCrop>false</ScaleCrop>
  <HeadingPairs>
    <vt:vector size="6" baseType="variant">
      <vt:variant>
        <vt:lpstr>Gebruikte lettertypen</vt:lpstr>
      </vt:variant>
      <vt:variant>
        <vt:i4>5</vt:i4>
      </vt:variant>
      <vt:variant>
        <vt:lpstr>Thema</vt:lpstr>
      </vt:variant>
      <vt:variant>
        <vt:i4>2</vt:i4>
      </vt:variant>
      <vt:variant>
        <vt:lpstr>Diatitels</vt:lpstr>
      </vt:variant>
      <vt:variant>
        <vt:i4>28</vt:i4>
      </vt:variant>
    </vt:vector>
  </HeadingPairs>
  <TitlesOfParts>
    <vt:vector size="35" baseType="lpstr">
      <vt:lpstr>Arial</vt:lpstr>
      <vt:lpstr>Calibri</vt:lpstr>
      <vt:lpstr>Calibri Light</vt:lpstr>
      <vt:lpstr>Verdana</vt:lpstr>
      <vt:lpstr>Wingdings</vt:lpstr>
      <vt:lpstr>Kantoorthema</vt:lpstr>
      <vt:lpstr>1_Kantoorthema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G Oudijn</dc:creator>
  <cp:lastModifiedBy>Oudijn</cp:lastModifiedBy>
  <cp:revision>706</cp:revision>
  <dcterms:created xsi:type="dcterms:W3CDTF">2017-10-24T20:34:00Z</dcterms:created>
  <dcterms:modified xsi:type="dcterms:W3CDTF">2019-05-05T10:22:13Z</dcterms:modified>
</cp:coreProperties>
</file>