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553" r:id="rId3"/>
    <p:sldId id="563" r:id="rId4"/>
    <p:sldId id="535" r:id="rId5"/>
    <p:sldId id="559" r:id="rId6"/>
    <p:sldId id="5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FF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84302" autoAdjust="0"/>
  </p:normalViewPr>
  <p:slideViewPr>
    <p:cSldViewPr snapToGrid="0">
      <p:cViewPr varScale="1">
        <p:scale>
          <a:sx n="82" d="100"/>
          <a:sy n="82" d="100"/>
        </p:scale>
        <p:origin x="85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87166" y="5925744"/>
            <a:ext cx="2975134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 juni 2019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37250"/>
            <a:ext cx="1198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brief aan de </a:t>
            </a:r>
            <a:r>
              <a:rPr lang="nl-NL" sz="4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Galaten (2)</a:t>
            </a:r>
            <a:endParaRPr lang="nl-NL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034" y="1812651"/>
            <a:ext cx="5115568" cy="36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26075" y="612845"/>
            <a:ext cx="113352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/>
              <a:t>Galaten 1</a:t>
            </a:r>
          </a:p>
          <a:p>
            <a:endParaRPr lang="nl-NL" sz="2200" b="1" dirty="0" smtClean="0"/>
          </a:p>
          <a:p>
            <a:r>
              <a:rPr lang="nl-NL" sz="2200" dirty="0" smtClean="0"/>
              <a:t>1 Paulus</a:t>
            </a:r>
            <a:r>
              <a:rPr lang="nl-NL" sz="2200" dirty="0"/>
              <a:t>, een afgevaardigde, niet vanwege mensen, noch door een mens, maar door Jezus Christus, en God, de Vader, die Hem </a:t>
            </a:r>
            <a:r>
              <a:rPr lang="nl-NL" sz="2200" dirty="0" smtClean="0"/>
              <a:t>opwekt </a:t>
            </a:r>
            <a:r>
              <a:rPr lang="nl-NL" sz="2200" dirty="0"/>
              <a:t>uit de doden</a:t>
            </a:r>
            <a:r>
              <a:rPr lang="nl-NL" sz="2200" dirty="0" smtClean="0"/>
              <a:t>;</a:t>
            </a:r>
          </a:p>
          <a:p>
            <a:r>
              <a:rPr lang="nl-NL" sz="2200" dirty="0" smtClean="0"/>
              <a:t>2 en </a:t>
            </a:r>
            <a:r>
              <a:rPr lang="nl-NL" sz="2200" dirty="0"/>
              <a:t>al de broeders, die bij mij zijn, aan de uitgeroepen vergaderingen van </a:t>
            </a:r>
            <a:r>
              <a:rPr lang="nl-NL" sz="2200" dirty="0" err="1" smtClean="0"/>
              <a:t>Galatië</a:t>
            </a:r>
            <a:r>
              <a:rPr lang="nl-NL" sz="2200" dirty="0" smtClean="0"/>
              <a:t>:</a:t>
            </a:r>
          </a:p>
          <a:p>
            <a:r>
              <a:rPr lang="nl-NL" sz="2200" dirty="0" smtClean="0"/>
              <a:t>3 genade </a:t>
            </a:r>
            <a:r>
              <a:rPr lang="nl-NL" sz="2200" dirty="0"/>
              <a:t>zij jullie en vrede van God, onze Vader, en van de Heer Jezus </a:t>
            </a:r>
            <a:r>
              <a:rPr lang="nl-NL" sz="2200" dirty="0" smtClean="0"/>
              <a:t>Christus, </a:t>
            </a:r>
          </a:p>
          <a:p>
            <a:r>
              <a:rPr lang="nl-NL" sz="2200" dirty="0" smtClean="0"/>
              <a:t>4 die </a:t>
            </a:r>
            <a:r>
              <a:rPr lang="nl-NL" sz="2200" dirty="0"/>
              <a:t>zichzelf geeft voor onze zonden, om ons uit te tillen uit de nu bestaande boosaardige </a:t>
            </a:r>
            <a:r>
              <a:rPr lang="nl-NL" sz="2200" dirty="0" err="1"/>
              <a:t>aeon</a:t>
            </a:r>
            <a:r>
              <a:rPr lang="nl-NL" sz="2200" dirty="0"/>
              <a:t>, naar de wil van onze God en Vader</a:t>
            </a:r>
            <a:r>
              <a:rPr lang="nl-NL" sz="2200" dirty="0" smtClean="0"/>
              <a:t>,</a:t>
            </a:r>
          </a:p>
          <a:p>
            <a:r>
              <a:rPr lang="nl-NL" sz="2200" dirty="0" smtClean="0"/>
              <a:t>5 aan </a:t>
            </a:r>
            <a:r>
              <a:rPr lang="nl-NL" sz="2200" dirty="0"/>
              <a:t>wie de heerlijkheid zij tot in de </a:t>
            </a:r>
            <a:r>
              <a:rPr lang="nl-NL" sz="2200" dirty="0" err="1"/>
              <a:t>aeonen</a:t>
            </a:r>
            <a:r>
              <a:rPr lang="nl-NL" sz="2200" dirty="0"/>
              <a:t> van de </a:t>
            </a:r>
            <a:r>
              <a:rPr lang="nl-NL" sz="2200" dirty="0" err="1" smtClean="0"/>
              <a:t>aeonen</a:t>
            </a:r>
            <a:r>
              <a:rPr lang="nl-NL" sz="2200" dirty="0" smtClean="0"/>
              <a:t>. Amen!</a:t>
            </a:r>
          </a:p>
          <a:p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5064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7133" y="665947"/>
            <a:ext cx="111528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>
                <a:solidFill>
                  <a:srgbClr val="002060"/>
                </a:solidFill>
              </a:rPr>
              <a:t>Galaten 1 (SW)</a:t>
            </a:r>
          </a:p>
          <a:p>
            <a:r>
              <a:rPr lang="nl-NL" sz="2200" dirty="0">
                <a:solidFill>
                  <a:srgbClr val="002060"/>
                </a:solidFill>
              </a:rPr>
              <a:t>6 Ik verwonder mij dat jullie zo vlug worden overgebracht vanaf Die jullie </a:t>
            </a:r>
            <a:r>
              <a:rPr lang="nl-NL" sz="2200" dirty="0" smtClean="0">
                <a:solidFill>
                  <a:srgbClr val="002060"/>
                </a:solidFill>
              </a:rPr>
              <a:t>roept </a:t>
            </a:r>
            <a:r>
              <a:rPr lang="nl-NL" sz="2200" dirty="0">
                <a:solidFill>
                  <a:srgbClr val="002060"/>
                </a:solidFill>
              </a:rPr>
              <a:t>in de genade van Christus, tot in een andersoortig evangelie, </a:t>
            </a:r>
          </a:p>
          <a:p>
            <a:r>
              <a:rPr lang="nl-NL" sz="2200" dirty="0" smtClean="0">
                <a:solidFill>
                  <a:srgbClr val="002060"/>
                </a:solidFill>
              </a:rPr>
              <a:t>7 </a:t>
            </a:r>
            <a:r>
              <a:rPr lang="nl-NL" sz="2200" dirty="0">
                <a:solidFill>
                  <a:srgbClr val="002060"/>
                </a:solidFill>
              </a:rPr>
              <a:t>dat geen ander is, </a:t>
            </a:r>
            <a:r>
              <a:rPr lang="nl-NL" sz="2200" dirty="0">
                <a:solidFill>
                  <a:schemeClr val="bg1">
                    <a:lumMod val="65000"/>
                  </a:schemeClr>
                </a:solidFill>
              </a:rPr>
              <a:t>tenzij er sommigen zijn die jullie verontrusten en het evangelie van de Christus willen </a:t>
            </a:r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</a:rPr>
              <a:t>vervormen.</a:t>
            </a:r>
            <a:endParaRPr lang="nl-NL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" y="4167393"/>
            <a:ext cx="4749138" cy="11333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" y="5195678"/>
            <a:ext cx="3958305" cy="1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410" y="2743200"/>
            <a:ext cx="5243664" cy="39572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5" y="116745"/>
            <a:ext cx="6759275" cy="45448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25613" y="-734783"/>
            <a:ext cx="33054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0" dirty="0" smtClean="0">
                <a:solidFill>
                  <a:srgbClr val="FF0000"/>
                </a:solidFill>
              </a:rPr>
              <a:t>X</a:t>
            </a:r>
            <a:endParaRPr lang="nl-NL" sz="4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12915"/>
              </p:ext>
            </p:extLst>
          </p:nvPr>
        </p:nvGraphicFramePr>
        <p:xfrm>
          <a:off x="1703511" y="332657"/>
          <a:ext cx="8496945" cy="5904655"/>
        </p:xfrm>
        <a:graphic>
          <a:graphicData uri="http://schemas.openxmlformats.org/drawingml/2006/table">
            <a:tbl>
              <a:tblPr firstRow="1" bandRow="1"/>
              <a:tblGrid>
                <a:gridCol w="2261816"/>
                <a:gridCol w="1301855"/>
                <a:gridCol w="2380973"/>
                <a:gridCol w="2552301"/>
              </a:tblGrid>
              <a:tr h="7287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ONDERWERP</a:t>
                      </a:r>
                      <a:endParaRPr lang="nl-NL" sz="2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NIET</a:t>
                      </a:r>
                      <a:endParaRPr lang="nl-NL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OOK NIET</a:t>
                      </a:r>
                      <a:endParaRPr lang="nl-NL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MAAR</a:t>
                      </a:r>
                      <a:endParaRPr lang="nl-NL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" marR="6706" marT="6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570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apostel</a:t>
                      </a:r>
                      <a:endParaRPr lang="nl-NL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1:1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van mensen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door een mens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door Jezus Christus </a:t>
                      </a: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God de Vader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570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evangelie</a:t>
                      </a:r>
                      <a:endParaRPr lang="nl-NL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1:11-12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naar </a:t>
                      </a:r>
                      <a:r>
                        <a:rPr lang="nl-NL" sz="2400" i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(de)</a:t>
                      </a:r>
                      <a:r>
                        <a:rPr lang="nl-NL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mens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ontvangen of geleerd van een mens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door openbaring van Jezus Christus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34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bediening</a:t>
                      </a:r>
                      <a:endParaRPr lang="nl-NL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1:16-17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 rade gegaan bij vlees en bloed</a:t>
                      </a:r>
                      <a:endParaRPr lang="nl-NL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naar Jeruzalem gegaan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29060" marB="29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naar Arabië</a:t>
                      </a:r>
                      <a:endParaRPr lang="nl-N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19779</TotalTime>
  <Words>237</Words>
  <Application>Microsoft Office PowerPoint</Application>
  <PresentationFormat>Breedbeeld</PresentationFormat>
  <Paragraphs>34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Oudijn</cp:lastModifiedBy>
  <cp:revision>752</cp:revision>
  <dcterms:created xsi:type="dcterms:W3CDTF">2017-10-24T20:34:00Z</dcterms:created>
  <dcterms:modified xsi:type="dcterms:W3CDTF">2019-06-16T10:19:54Z</dcterms:modified>
</cp:coreProperties>
</file>