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553" r:id="rId3"/>
    <p:sldId id="575" r:id="rId4"/>
    <p:sldId id="574" r:id="rId5"/>
    <p:sldId id="576" r:id="rId6"/>
    <p:sldId id="577" r:id="rId7"/>
    <p:sldId id="578" r:id="rId8"/>
    <p:sldId id="579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66FFFF"/>
    <a:srgbClr val="FF9900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809" autoAdjust="0"/>
    <p:restoredTop sz="84302" autoAdjust="0"/>
  </p:normalViewPr>
  <p:slideViewPr>
    <p:cSldViewPr snapToGrid="0">
      <p:cViewPr varScale="1">
        <p:scale>
          <a:sx n="78" d="100"/>
          <a:sy n="78" d="100"/>
        </p:scale>
        <p:origin x="1014" y="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64A6EF-CB02-48DE-9D12-0F764397CD53}" type="datetimeFigureOut">
              <a:rPr lang="nl-NL" smtClean="0"/>
              <a:t>22-9-2019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CC728-698F-42B6-9C18-F019068154F8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3123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>
                <a:solidFill>
                  <a:prstClr val="black"/>
                </a:solidFill>
              </a:rPr>
              <a:pPr/>
              <a:t>1</a:t>
            </a:fld>
            <a:endParaRPr lang="nl-N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431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CC728-698F-42B6-9C18-F019068154F8}" type="slidenum">
              <a:rPr lang="nl-NL" smtClean="0"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64751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22-9-2019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97073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22-9-2019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98737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22-9-2019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39607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22-9-2019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771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22-9-2019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3689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22-9-2019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5115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22-9-2019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724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22-9-2019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504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22-9-2019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8278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22-9-2019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989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22-9-2019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636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22-9-2019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509172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22-9-2019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4911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22-9-2019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8669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22-9-2019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559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22-9-2019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20591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22-9-2019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45668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22-9-2019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71916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22-9-2019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29100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22-9-2019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9231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22-9-2019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6137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22-9-2019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5811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C6EAC-5D6F-4E98-B6F0-1A43805D3C3D}" type="datetimeFigureOut">
              <a:rPr lang="nl-NL" smtClean="0"/>
              <a:t>22-9-2019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E0513-1103-40DF-8D47-98214F913C7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54236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C6EAC-5D6F-4E98-B6F0-1A43805D3C3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22-9-2019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E0513-1103-40DF-8D47-98214F913C7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037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187166" y="5925744"/>
            <a:ext cx="2975134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22 </a:t>
            </a:r>
            <a:r>
              <a:rPr lang="nl-NL" sz="20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september 2019</a:t>
            </a:r>
            <a:endParaRPr lang="nl-NL" sz="2000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nl-NL" sz="20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Hendrik Ido Ambacht</a:t>
            </a:r>
            <a:endParaRPr lang="nl-NL" sz="2000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0" y="637250"/>
            <a:ext cx="119841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brief aan de Galaten (9)</a:t>
            </a:r>
            <a:endParaRPr lang="nl-NL" sz="40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4034" y="1812651"/>
            <a:ext cx="5115568" cy="3645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71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089358" y="204538"/>
            <a:ext cx="2105526" cy="43088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200" dirty="0" smtClean="0"/>
              <a:t>Abraham</a:t>
            </a:r>
            <a:endParaRPr lang="nl-NL" sz="2200" dirty="0"/>
          </a:p>
        </p:txBody>
      </p:sp>
      <p:cxnSp>
        <p:nvCxnSpPr>
          <p:cNvPr id="4" name="Rechte verbindingslijn 3"/>
          <p:cNvCxnSpPr>
            <a:stCxn id="2" idx="2"/>
          </p:cNvCxnSpPr>
          <p:nvPr/>
        </p:nvCxnSpPr>
        <p:spPr>
          <a:xfrm>
            <a:off x="6142121" y="635425"/>
            <a:ext cx="0" cy="3271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 flipH="1">
            <a:off x="2538663" y="944676"/>
            <a:ext cx="3603456" cy="1785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2538659" y="962527"/>
            <a:ext cx="2" cy="50043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9606457" y="918362"/>
            <a:ext cx="2" cy="535209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/>
          <p:cNvSpPr txBox="1"/>
          <p:nvPr/>
        </p:nvSpPr>
        <p:spPr>
          <a:xfrm>
            <a:off x="1907005" y="1454452"/>
            <a:ext cx="1263317" cy="43088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200" dirty="0" smtClean="0"/>
              <a:t>Hagar</a:t>
            </a:r>
            <a:endParaRPr lang="nl-NL" sz="2200" dirty="0"/>
          </a:p>
        </p:txBody>
      </p:sp>
      <p:sp>
        <p:nvSpPr>
          <p:cNvPr id="21" name="Tekstvak 20"/>
          <p:cNvSpPr txBox="1"/>
          <p:nvPr/>
        </p:nvSpPr>
        <p:spPr>
          <a:xfrm>
            <a:off x="8993604" y="1453571"/>
            <a:ext cx="1263317" cy="430887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200" dirty="0" smtClean="0"/>
              <a:t>Sarah</a:t>
            </a:r>
            <a:endParaRPr lang="nl-NL" sz="2200" dirty="0"/>
          </a:p>
        </p:txBody>
      </p:sp>
      <p:cxnSp>
        <p:nvCxnSpPr>
          <p:cNvPr id="24" name="Rechte verbindingslijn 23"/>
          <p:cNvCxnSpPr>
            <a:endCxn id="28" idx="0"/>
          </p:cNvCxnSpPr>
          <p:nvPr/>
        </p:nvCxnSpPr>
        <p:spPr>
          <a:xfrm>
            <a:off x="2538665" y="1884458"/>
            <a:ext cx="3007" cy="170134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chte verbindingslijn 24"/>
          <p:cNvCxnSpPr>
            <a:endCxn id="26" idx="0"/>
          </p:cNvCxnSpPr>
          <p:nvPr/>
        </p:nvCxnSpPr>
        <p:spPr>
          <a:xfrm flipH="1">
            <a:off x="9625263" y="1884456"/>
            <a:ext cx="1" cy="1701342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kstvak 25"/>
          <p:cNvSpPr txBox="1"/>
          <p:nvPr/>
        </p:nvSpPr>
        <p:spPr>
          <a:xfrm>
            <a:off x="8993604" y="3585798"/>
            <a:ext cx="1263317" cy="430887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200" dirty="0" smtClean="0"/>
              <a:t>Izak</a:t>
            </a:r>
            <a:endParaRPr lang="nl-NL" sz="2200" dirty="0"/>
          </a:p>
        </p:txBody>
      </p:sp>
      <p:sp>
        <p:nvSpPr>
          <p:cNvPr id="28" name="Tekstvak 27"/>
          <p:cNvSpPr txBox="1"/>
          <p:nvPr/>
        </p:nvSpPr>
        <p:spPr>
          <a:xfrm>
            <a:off x="1910013" y="3585799"/>
            <a:ext cx="1263317" cy="43088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200" dirty="0" smtClean="0"/>
              <a:t>Ismaël</a:t>
            </a:r>
            <a:endParaRPr lang="nl-NL" sz="2200" dirty="0"/>
          </a:p>
        </p:txBody>
      </p:sp>
      <p:cxnSp>
        <p:nvCxnSpPr>
          <p:cNvPr id="31" name="Rechte verbindingslijn 30"/>
          <p:cNvCxnSpPr/>
          <p:nvPr/>
        </p:nvCxnSpPr>
        <p:spPr>
          <a:xfrm flipH="1">
            <a:off x="3170323" y="3801241"/>
            <a:ext cx="318835" cy="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kstvak 33"/>
          <p:cNvSpPr txBox="1"/>
          <p:nvPr/>
        </p:nvSpPr>
        <p:spPr>
          <a:xfrm>
            <a:off x="4083217" y="2878431"/>
            <a:ext cx="1263317" cy="43088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200" dirty="0" smtClean="0"/>
              <a:t>OV</a:t>
            </a:r>
            <a:endParaRPr lang="nl-NL" sz="2200" dirty="0"/>
          </a:p>
        </p:txBody>
      </p:sp>
      <p:sp>
        <p:nvSpPr>
          <p:cNvPr id="35" name="Tekstvak 34"/>
          <p:cNvSpPr txBox="1"/>
          <p:nvPr/>
        </p:nvSpPr>
        <p:spPr>
          <a:xfrm>
            <a:off x="4083216" y="3585798"/>
            <a:ext cx="1263317" cy="43088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200" dirty="0"/>
              <a:t>v</a:t>
            </a:r>
            <a:r>
              <a:rPr lang="nl-NL" sz="2200" dirty="0" smtClean="0"/>
              <a:t>lees</a:t>
            </a:r>
          </a:p>
        </p:txBody>
      </p:sp>
      <p:sp>
        <p:nvSpPr>
          <p:cNvPr id="36" name="Tekstvak 35"/>
          <p:cNvSpPr txBox="1"/>
          <p:nvPr/>
        </p:nvSpPr>
        <p:spPr>
          <a:xfrm>
            <a:off x="4108033" y="4293165"/>
            <a:ext cx="1263317" cy="43088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200" dirty="0" smtClean="0"/>
              <a:t>Sinaï</a:t>
            </a:r>
            <a:endParaRPr lang="nl-NL" sz="2200" dirty="0"/>
          </a:p>
        </p:txBody>
      </p:sp>
      <p:sp>
        <p:nvSpPr>
          <p:cNvPr id="37" name="Tekstvak 36"/>
          <p:cNvSpPr txBox="1"/>
          <p:nvPr/>
        </p:nvSpPr>
        <p:spPr>
          <a:xfrm>
            <a:off x="4108033" y="5000532"/>
            <a:ext cx="1263317" cy="43088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200" dirty="0" smtClean="0"/>
              <a:t>slavernij</a:t>
            </a:r>
            <a:endParaRPr lang="nl-NL" sz="2200" dirty="0"/>
          </a:p>
        </p:txBody>
      </p:sp>
      <p:sp>
        <p:nvSpPr>
          <p:cNvPr id="38" name="Tekstvak 37"/>
          <p:cNvSpPr txBox="1"/>
          <p:nvPr/>
        </p:nvSpPr>
        <p:spPr>
          <a:xfrm>
            <a:off x="4080207" y="5707897"/>
            <a:ext cx="1372353" cy="76944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200" dirty="0" smtClean="0"/>
              <a:t>Jeruzalem nu</a:t>
            </a:r>
            <a:endParaRPr lang="nl-NL" sz="2200" dirty="0"/>
          </a:p>
        </p:txBody>
      </p:sp>
      <p:cxnSp>
        <p:nvCxnSpPr>
          <p:cNvPr id="40" name="Rechte verbindingslijn 39"/>
          <p:cNvCxnSpPr/>
          <p:nvPr/>
        </p:nvCxnSpPr>
        <p:spPr>
          <a:xfrm flipH="1">
            <a:off x="3486151" y="3013563"/>
            <a:ext cx="3008" cy="307905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chte verbindingslijn 41"/>
          <p:cNvCxnSpPr/>
          <p:nvPr/>
        </p:nvCxnSpPr>
        <p:spPr>
          <a:xfrm flipH="1">
            <a:off x="3486154" y="3013563"/>
            <a:ext cx="597062" cy="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 flipH="1">
            <a:off x="3468856" y="3801240"/>
            <a:ext cx="597062" cy="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echte verbindingslijn 46"/>
          <p:cNvCxnSpPr/>
          <p:nvPr/>
        </p:nvCxnSpPr>
        <p:spPr>
          <a:xfrm flipH="1">
            <a:off x="3510971" y="4508608"/>
            <a:ext cx="597062" cy="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>
            <a:stCxn id="37" idx="1"/>
          </p:cNvCxnSpPr>
          <p:nvPr/>
        </p:nvCxnSpPr>
        <p:spPr>
          <a:xfrm flipH="1" flipV="1">
            <a:off x="3468856" y="5215975"/>
            <a:ext cx="639177" cy="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echte verbindingslijn 48"/>
          <p:cNvCxnSpPr/>
          <p:nvPr/>
        </p:nvCxnSpPr>
        <p:spPr>
          <a:xfrm flipH="1">
            <a:off x="3468856" y="6092618"/>
            <a:ext cx="597062" cy="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echte verbindingslijn 51"/>
          <p:cNvCxnSpPr/>
          <p:nvPr/>
        </p:nvCxnSpPr>
        <p:spPr>
          <a:xfrm flipH="1">
            <a:off x="6123316" y="922177"/>
            <a:ext cx="3483141" cy="26314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kstvak 53"/>
          <p:cNvSpPr txBox="1"/>
          <p:nvPr/>
        </p:nvSpPr>
        <p:spPr>
          <a:xfrm>
            <a:off x="6820401" y="2878431"/>
            <a:ext cx="1263317" cy="430887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200" dirty="0" smtClean="0"/>
              <a:t>NV</a:t>
            </a:r>
            <a:endParaRPr lang="nl-NL" sz="2200" dirty="0"/>
          </a:p>
        </p:txBody>
      </p:sp>
      <p:sp>
        <p:nvSpPr>
          <p:cNvPr id="55" name="Tekstvak 54"/>
          <p:cNvSpPr txBox="1"/>
          <p:nvPr/>
        </p:nvSpPr>
        <p:spPr>
          <a:xfrm>
            <a:off x="6820401" y="3585798"/>
            <a:ext cx="1263317" cy="430887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200" dirty="0" smtClean="0"/>
              <a:t>geest</a:t>
            </a:r>
            <a:endParaRPr lang="nl-NL" sz="2200" dirty="0"/>
          </a:p>
        </p:txBody>
      </p:sp>
      <p:sp>
        <p:nvSpPr>
          <p:cNvPr id="56" name="Tekstvak 55"/>
          <p:cNvSpPr txBox="1"/>
          <p:nvPr/>
        </p:nvSpPr>
        <p:spPr>
          <a:xfrm>
            <a:off x="6820401" y="4293164"/>
            <a:ext cx="1263317" cy="430887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200" dirty="0" smtClean="0"/>
              <a:t>belofte</a:t>
            </a:r>
            <a:endParaRPr lang="nl-NL" sz="2200" dirty="0"/>
          </a:p>
        </p:txBody>
      </p:sp>
      <p:sp>
        <p:nvSpPr>
          <p:cNvPr id="57" name="Tekstvak 56"/>
          <p:cNvSpPr txBox="1"/>
          <p:nvPr/>
        </p:nvSpPr>
        <p:spPr>
          <a:xfrm>
            <a:off x="6824913" y="5000532"/>
            <a:ext cx="1263317" cy="430887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200" dirty="0" smtClean="0"/>
              <a:t>vrij</a:t>
            </a:r>
            <a:endParaRPr lang="nl-NL" sz="2200" dirty="0"/>
          </a:p>
        </p:txBody>
      </p:sp>
      <p:sp>
        <p:nvSpPr>
          <p:cNvPr id="58" name="Tekstvak 57"/>
          <p:cNvSpPr txBox="1"/>
          <p:nvPr/>
        </p:nvSpPr>
        <p:spPr>
          <a:xfrm>
            <a:off x="6667375" y="5707897"/>
            <a:ext cx="1398672" cy="769441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200" dirty="0" smtClean="0"/>
              <a:t>opwaarts Jeruzalem</a:t>
            </a:r>
            <a:endParaRPr lang="nl-NL" sz="2200" dirty="0"/>
          </a:p>
        </p:txBody>
      </p:sp>
      <p:cxnSp>
        <p:nvCxnSpPr>
          <p:cNvPr id="63" name="Rechte verbindingslijn 62"/>
          <p:cNvCxnSpPr/>
          <p:nvPr/>
        </p:nvCxnSpPr>
        <p:spPr>
          <a:xfrm>
            <a:off x="8713121" y="3093873"/>
            <a:ext cx="2254" cy="2998745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Rechte verbindingslijn 65"/>
          <p:cNvCxnSpPr>
            <a:endCxn id="54" idx="3"/>
          </p:cNvCxnSpPr>
          <p:nvPr/>
        </p:nvCxnSpPr>
        <p:spPr>
          <a:xfrm flipH="1">
            <a:off x="8083718" y="3093873"/>
            <a:ext cx="639929" cy="2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Rechte verbindingslijn 73"/>
          <p:cNvCxnSpPr/>
          <p:nvPr/>
        </p:nvCxnSpPr>
        <p:spPr>
          <a:xfrm flipH="1">
            <a:off x="8088230" y="3796246"/>
            <a:ext cx="639929" cy="2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Rechte verbindingslijn 74"/>
          <p:cNvCxnSpPr/>
          <p:nvPr/>
        </p:nvCxnSpPr>
        <p:spPr>
          <a:xfrm flipH="1">
            <a:off x="8066047" y="4546311"/>
            <a:ext cx="639929" cy="2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Rechte verbindingslijn 75"/>
          <p:cNvCxnSpPr/>
          <p:nvPr/>
        </p:nvCxnSpPr>
        <p:spPr>
          <a:xfrm flipH="1">
            <a:off x="8079582" y="5257910"/>
            <a:ext cx="639929" cy="2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Rechte verbindingslijn 76"/>
          <p:cNvCxnSpPr/>
          <p:nvPr/>
        </p:nvCxnSpPr>
        <p:spPr>
          <a:xfrm flipH="1">
            <a:off x="8092368" y="6092618"/>
            <a:ext cx="639929" cy="2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38"/>
          <p:cNvCxnSpPr/>
          <p:nvPr/>
        </p:nvCxnSpPr>
        <p:spPr>
          <a:xfrm flipH="1">
            <a:off x="8698832" y="3796246"/>
            <a:ext cx="294773" cy="4994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0736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 animBg="1"/>
      <p:bldP spid="21" grpId="0" animBg="1"/>
      <p:bldP spid="26" grpId="0" animBg="1"/>
      <p:bldP spid="28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54" grpId="0" animBg="1"/>
      <p:bldP spid="55" grpId="0" animBg="1"/>
      <p:bldP spid="56" grpId="0" animBg="1"/>
      <p:bldP spid="57" grpId="0" animBg="1"/>
      <p:bldP spid="5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893698" y="523410"/>
            <a:ext cx="1048687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600" b="1" dirty="0" err="1" smtClean="0">
                <a:solidFill>
                  <a:srgbClr val="002060"/>
                </a:solidFill>
              </a:rPr>
              <a:t>Kolossenzen</a:t>
            </a:r>
            <a:r>
              <a:rPr lang="nl-NL" sz="2600" b="1" dirty="0" smtClean="0">
                <a:solidFill>
                  <a:srgbClr val="002060"/>
                </a:solidFill>
              </a:rPr>
              <a:t> 2</a:t>
            </a:r>
            <a:endParaRPr lang="nl-NL" sz="2600" dirty="0">
              <a:solidFill>
                <a:srgbClr val="002060"/>
              </a:solidFill>
            </a:endParaRPr>
          </a:p>
          <a:p>
            <a:r>
              <a:rPr lang="nl-NL" sz="2600" dirty="0">
                <a:solidFill>
                  <a:srgbClr val="002060"/>
                </a:solidFill>
              </a:rPr>
              <a:t>6 Zoals dan jullie </a:t>
            </a:r>
            <a:r>
              <a:rPr lang="nl-NL" sz="2600" dirty="0" smtClean="0">
                <a:solidFill>
                  <a:srgbClr val="002060"/>
                </a:solidFill>
              </a:rPr>
              <a:t>Christus </a:t>
            </a:r>
            <a:r>
              <a:rPr lang="nl-NL" sz="2600" dirty="0">
                <a:solidFill>
                  <a:srgbClr val="002060"/>
                </a:solidFill>
              </a:rPr>
              <a:t>Jezus, de Heer, accepteerden, wandelt in Hem,</a:t>
            </a:r>
          </a:p>
          <a:p>
            <a:r>
              <a:rPr lang="nl-NL" sz="2600" dirty="0">
                <a:solidFill>
                  <a:srgbClr val="002060"/>
                </a:solidFill>
              </a:rPr>
              <a:t>7 geworteld zijnde en opgebouwd wordend in Hem </a:t>
            </a:r>
            <a:endParaRPr lang="nl-NL" sz="2600" dirty="0" smtClean="0">
              <a:solidFill>
                <a:srgbClr val="002060"/>
              </a:solidFill>
            </a:endParaRPr>
          </a:p>
          <a:p>
            <a:r>
              <a:rPr lang="nl-NL" sz="2600" dirty="0" smtClean="0">
                <a:solidFill>
                  <a:srgbClr val="002060"/>
                </a:solidFill>
              </a:rPr>
              <a:t>en </a:t>
            </a:r>
            <a:r>
              <a:rPr lang="nl-NL" sz="2600" dirty="0">
                <a:solidFill>
                  <a:srgbClr val="002060"/>
                </a:solidFill>
              </a:rPr>
              <a:t>bevestigd wordend in het geloof, </a:t>
            </a:r>
            <a:endParaRPr lang="nl-NL" sz="2600" dirty="0" smtClean="0">
              <a:solidFill>
                <a:srgbClr val="002060"/>
              </a:solidFill>
            </a:endParaRPr>
          </a:p>
          <a:p>
            <a:r>
              <a:rPr lang="nl-NL" sz="2600" dirty="0" smtClean="0">
                <a:solidFill>
                  <a:srgbClr val="002060"/>
                </a:solidFill>
              </a:rPr>
              <a:t>zoals </a:t>
            </a:r>
            <a:r>
              <a:rPr lang="nl-NL" sz="2600" dirty="0">
                <a:solidFill>
                  <a:srgbClr val="002060"/>
                </a:solidFill>
              </a:rPr>
              <a:t>jullie werden onderwezen, er in overvloedig zijnde in dankzegging.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8561" y="3192378"/>
            <a:ext cx="5146509" cy="3431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693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893698" y="523410"/>
            <a:ext cx="1048687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600" b="1" dirty="0" smtClean="0">
                <a:solidFill>
                  <a:srgbClr val="002060"/>
                </a:solidFill>
              </a:rPr>
              <a:t>Mattheus 16</a:t>
            </a:r>
            <a:endParaRPr lang="nl-NL" sz="2600" dirty="0">
              <a:solidFill>
                <a:srgbClr val="002060"/>
              </a:solidFill>
            </a:endParaRPr>
          </a:p>
          <a:p>
            <a:r>
              <a:rPr lang="nl-NL" sz="2600" dirty="0" smtClean="0">
                <a:solidFill>
                  <a:srgbClr val="002060"/>
                </a:solidFill>
              </a:rPr>
              <a:t>6 Jezus </a:t>
            </a:r>
            <a:r>
              <a:rPr lang="nl-NL" sz="2600" dirty="0">
                <a:solidFill>
                  <a:srgbClr val="002060"/>
                </a:solidFill>
              </a:rPr>
              <a:t>nu zei tot hen: "Ziet en geeft acht op het zuurdeeg van de Farizeeën en </a:t>
            </a:r>
            <a:r>
              <a:rPr lang="nl-NL" sz="2600" dirty="0" smtClean="0">
                <a:solidFill>
                  <a:srgbClr val="002060"/>
                </a:solidFill>
              </a:rPr>
              <a:t>Sadduceeën." </a:t>
            </a:r>
          </a:p>
          <a:p>
            <a:r>
              <a:rPr lang="nl-NL" sz="2600" dirty="0" smtClean="0">
                <a:solidFill>
                  <a:srgbClr val="002060"/>
                </a:solidFill>
              </a:rPr>
              <a:t>7 Zij nu redeneerden met elkaar, zeggend: "Het is omdat wij geen broden meenamen.“</a:t>
            </a:r>
          </a:p>
          <a:p>
            <a:r>
              <a:rPr lang="nl-NL" sz="2600" dirty="0" smtClean="0">
                <a:solidFill>
                  <a:srgbClr val="002060"/>
                </a:solidFill>
              </a:rPr>
              <a:t>(…)</a:t>
            </a:r>
          </a:p>
          <a:p>
            <a:r>
              <a:rPr lang="nl-NL" sz="2600" dirty="0">
                <a:solidFill>
                  <a:srgbClr val="002060"/>
                </a:solidFill>
              </a:rPr>
              <a:t>12 Dan begrijpen zij dat Hij niet zei acht te geven op het zuurdeeg van de broden, maar op het onderwijs van de Farizeeën en </a:t>
            </a:r>
            <a:r>
              <a:rPr lang="nl-NL" sz="2600" dirty="0" smtClean="0">
                <a:solidFill>
                  <a:srgbClr val="002060"/>
                </a:solidFill>
              </a:rPr>
              <a:t>Sadduceeën.</a:t>
            </a:r>
            <a:endParaRPr lang="nl-NL" sz="2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466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663146" y="636539"/>
            <a:ext cx="107421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dirty="0" smtClean="0"/>
              <a:t>Galaten 6</a:t>
            </a:r>
          </a:p>
          <a:p>
            <a:r>
              <a:rPr lang="nl-NL" sz="2400" dirty="0" smtClean="0"/>
              <a:t>14 Maar </a:t>
            </a:r>
            <a:r>
              <a:rPr lang="nl-NL" sz="2400" dirty="0"/>
              <a:t>moge het mij </a:t>
            </a:r>
            <a:r>
              <a:rPr lang="nl-NL" sz="2400" dirty="0" smtClean="0"/>
              <a:t>niet gebeuren </a:t>
            </a:r>
            <a:r>
              <a:rPr lang="nl-NL" sz="2400" dirty="0"/>
              <a:t>anders te </a:t>
            </a:r>
            <a:r>
              <a:rPr lang="nl-NL" sz="2400" dirty="0" smtClean="0"/>
              <a:t>roemen dan </a:t>
            </a:r>
            <a:r>
              <a:rPr lang="nl-NL" sz="2400" dirty="0"/>
              <a:t>in het kruis van onze </a:t>
            </a:r>
            <a:r>
              <a:rPr lang="nl-NL" sz="2400" dirty="0" smtClean="0"/>
              <a:t>Heer Jezus </a:t>
            </a:r>
            <a:r>
              <a:rPr lang="nl-NL" sz="2400" dirty="0"/>
              <a:t>Christus, </a:t>
            </a:r>
            <a:endParaRPr lang="nl-NL" sz="2400" dirty="0" smtClean="0"/>
          </a:p>
          <a:p>
            <a:r>
              <a:rPr lang="nl-NL" sz="2400" dirty="0" smtClean="0"/>
              <a:t>waardoor de wereld </a:t>
            </a:r>
            <a:r>
              <a:rPr lang="nl-NL" sz="2400" dirty="0"/>
              <a:t>voor mij gekruisigd is </a:t>
            </a:r>
            <a:r>
              <a:rPr lang="nl-NL" sz="2400" dirty="0" smtClean="0"/>
              <a:t>en ik </a:t>
            </a:r>
            <a:r>
              <a:rPr lang="nl-NL" sz="2400" dirty="0"/>
              <a:t>voor de wereld.</a:t>
            </a:r>
          </a:p>
        </p:txBody>
      </p:sp>
      <p:sp>
        <p:nvSpPr>
          <p:cNvPr id="3" name="Rechthoek 2"/>
          <p:cNvSpPr/>
          <p:nvPr/>
        </p:nvSpPr>
        <p:spPr>
          <a:xfrm>
            <a:off x="663146" y="3074940"/>
            <a:ext cx="107421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dirty="0" smtClean="0"/>
              <a:t>Galaten 2</a:t>
            </a:r>
          </a:p>
          <a:p>
            <a:r>
              <a:rPr lang="nl-NL" sz="2400" dirty="0" smtClean="0"/>
              <a:t>20 Ik </a:t>
            </a:r>
            <a:r>
              <a:rPr lang="nl-NL" sz="2400" dirty="0"/>
              <a:t>ben samen met </a:t>
            </a:r>
            <a:r>
              <a:rPr lang="nl-NL" sz="2400" dirty="0" smtClean="0"/>
              <a:t>Christus gekruisigd</a:t>
            </a:r>
            <a:r>
              <a:rPr lang="nl-NL" sz="2400" dirty="0"/>
              <a:t>, </a:t>
            </a:r>
            <a:endParaRPr lang="nl-NL" sz="2400" dirty="0" smtClean="0"/>
          </a:p>
          <a:p>
            <a:r>
              <a:rPr lang="nl-NL" sz="2400" dirty="0" smtClean="0"/>
              <a:t>maar </a:t>
            </a:r>
            <a:r>
              <a:rPr lang="nl-NL" sz="2400" dirty="0"/>
              <a:t>ik leef, </a:t>
            </a:r>
            <a:r>
              <a:rPr lang="nl-NL" sz="2400" dirty="0" smtClean="0"/>
              <a:t>niet meer </a:t>
            </a:r>
            <a:r>
              <a:rPr lang="nl-NL" sz="2400" dirty="0"/>
              <a:t>ik, maar Christus leeft </a:t>
            </a:r>
            <a:r>
              <a:rPr lang="nl-NL" sz="2400" dirty="0" smtClean="0"/>
              <a:t>in mij</a:t>
            </a:r>
            <a:r>
              <a:rPr lang="nl-NL" sz="2400" dirty="0"/>
              <a:t>. </a:t>
            </a:r>
            <a:endParaRPr lang="nl-NL" sz="2400" dirty="0" smtClean="0"/>
          </a:p>
          <a:p>
            <a:r>
              <a:rPr lang="nl-NL" sz="2400" dirty="0" smtClean="0"/>
              <a:t>En </a:t>
            </a:r>
            <a:r>
              <a:rPr lang="nl-NL" sz="2400" dirty="0"/>
              <a:t>voor zover ik nu in </a:t>
            </a:r>
            <a:r>
              <a:rPr lang="nl-NL" sz="2400" dirty="0" smtClean="0"/>
              <a:t>het vlees </a:t>
            </a:r>
            <a:r>
              <a:rPr lang="nl-NL" sz="2400" dirty="0"/>
              <a:t>leef, leef ik in het </a:t>
            </a:r>
            <a:r>
              <a:rPr lang="nl-NL" sz="2400" dirty="0" smtClean="0"/>
              <a:t>geloof van </a:t>
            </a:r>
            <a:r>
              <a:rPr lang="nl-NL" sz="2400" dirty="0"/>
              <a:t>de Zoon van God, </a:t>
            </a:r>
            <a:endParaRPr lang="nl-NL" sz="2400" dirty="0" smtClean="0"/>
          </a:p>
          <a:p>
            <a:r>
              <a:rPr lang="nl-NL" sz="2400" dirty="0" smtClean="0"/>
              <a:t>die mij liefheeft </a:t>
            </a:r>
            <a:r>
              <a:rPr lang="nl-NL" sz="2400" dirty="0"/>
              <a:t>en zichzelf voor </a:t>
            </a:r>
            <a:r>
              <a:rPr lang="nl-NL" sz="2400" dirty="0" smtClean="0"/>
              <a:t>mij overlevert.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633006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663146" y="4800766"/>
            <a:ext cx="107421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dirty="0" err="1" smtClean="0"/>
              <a:t>Kolossenzen</a:t>
            </a:r>
            <a:r>
              <a:rPr lang="nl-NL" sz="2400" b="1" dirty="0" smtClean="0"/>
              <a:t> 3</a:t>
            </a:r>
          </a:p>
          <a:p>
            <a:r>
              <a:rPr lang="nl-NL" sz="2400" dirty="0" smtClean="0"/>
              <a:t>1 Want </a:t>
            </a:r>
            <a:r>
              <a:rPr lang="nl-NL" sz="2400" dirty="0"/>
              <a:t>jullie stierven, </a:t>
            </a:r>
            <a:endParaRPr lang="nl-NL" sz="2400" dirty="0" smtClean="0"/>
          </a:p>
          <a:p>
            <a:r>
              <a:rPr lang="nl-NL" sz="2400" dirty="0" smtClean="0"/>
              <a:t>en jullie leven </a:t>
            </a:r>
            <a:r>
              <a:rPr lang="nl-NL" sz="2400" dirty="0"/>
              <a:t>is, samen met </a:t>
            </a:r>
            <a:r>
              <a:rPr lang="nl-NL" sz="2400" dirty="0" smtClean="0"/>
              <a:t>Christus, verborgen </a:t>
            </a:r>
            <a:r>
              <a:rPr lang="nl-NL" sz="2400" dirty="0"/>
              <a:t>in God.</a:t>
            </a:r>
          </a:p>
        </p:txBody>
      </p:sp>
      <p:sp>
        <p:nvSpPr>
          <p:cNvPr id="3" name="Rechthoek 2"/>
          <p:cNvSpPr/>
          <p:nvPr/>
        </p:nvSpPr>
        <p:spPr>
          <a:xfrm>
            <a:off x="663146" y="636539"/>
            <a:ext cx="107421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dirty="0" smtClean="0"/>
              <a:t>2 Korinthe 5</a:t>
            </a:r>
          </a:p>
          <a:p>
            <a:r>
              <a:rPr lang="nl-NL" sz="2400" dirty="0" smtClean="0"/>
              <a:t>14 Want </a:t>
            </a:r>
            <a:r>
              <a:rPr lang="nl-NL" sz="2400" dirty="0"/>
              <a:t>de liefde van </a:t>
            </a:r>
            <a:r>
              <a:rPr lang="nl-NL" sz="2400" dirty="0" smtClean="0"/>
              <a:t>Christus dringt </a:t>
            </a:r>
            <a:r>
              <a:rPr lang="nl-NL" sz="2400" dirty="0"/>
              <a:t>ons, </a:t>
            </a:r>
            <a:endParaRPr lang="nl-NL" sz="2400" dirty="0" smtClean="0"/>
          </a:p>
          <a:p>
            <a:r>
              <a:rPr lang="nl-NL" sz="2400" dirty="0" smtClean="0"/>
              <a:t>Dít oordelende, </a:t>
            </a:r>
            <a:r>
              <a:rPr lang="nl-NL" sz="2400" dirty="0"/>
              <a:t>dat, indien één </a:t>
            </a:r>
            <a:r>
              <a:rPr lang="nl-NL" sz="2400" dirty="0" smtClean="0"/>
              <a:t>voor allen </a:t>
            </a:r>
            <a:r>
              <a:rPr lang="nl-NL" sz="2400" dirty="0"/>
              <a:t>stierf, allen, dus, stierven. </a:t>
            </a:r>
          </a:p>
        </p:txBody>
      </p:sp>
      <p:sp>
        <p:nvSpPr>
          <p:cNvPr id="4" name="Rechthoek 3"/>
          <p:cNvSpPr/>
          <p:nvPr/>
        </p:nvSpPr>
        <p:spPr>
          <a:xfrm>
            <a:off x="663146" y="2349321"/>
            <a:ext cx="107421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dirty="0" err="1" smtClean="0"/>
              <a:t>Kolossenzen</a:t>
            </a:r>
            <a:r>
              <a:rPr lang="nl-NL" sz="2400" b="1" dirty="0" smtClean="0"/>
              <a:t> 2</a:t>
            </a:r>
          </a:p>
          <a:p>
            <a:r>
              <a:rPr lang="nl-NL" sz="2400" dirty="0" smtClean="0"/>
              <a:t>14 toen </a:t>
            </a:r>
            <a:r>
              <a:rPr lang="nl-NL" sz="2400" dirty="0"/>
              <a:t>Hij het handschrift met </a:t>
            </a:r>
            <a:r>
              <a:rPr lang="nl-NL" sz="2400" dirty="0" smtClean="0"/>
              <a:t>de officiële </a:t>
            </a:r>
            <a:r>
              <a:rPr lang="nl-NL" sz="2400" dirty="0"/>
              <a:t>besluiten uitwiste, </a:t>
            </a:r>
            <a:r>
              <a:rPr lang="nl-NL" sz="2400" dirty="0" smtClean="0"/>
              <a:t>dat tegen </a:t>
            </a:r>
            <a:r>
              <a:rPr lang="nl-NL" sz="2400" dirty="0"/>
              <a:t>ons is, </a:t>
            </a:r>
            <a:endParaRPr lang="nl-NL" sz="2400" dirty="0" smtClean="0"/>
          </a:p>
          <a:p>
            <a:r>
              <a:rPr lang="nl-NL" sz="2400" dirty="0" smtClean="0"/>
              <a:t>dat een tegenstander </a:t>
            </a:r>
            <a:r>
              <a:rPr lang="nl-NL" sz="2400" dirty="0"/>
              <a:t>van ons was. </a:t>
            </a:r>
            <a:endParaRPr lang="nl-NL" sz="2400" dirty="0" smtClean="0"/>
          </a:p>
          <a:p>
            <a:r>
              <a:rPr lang="nl-NL" sz="2400" dirty="0" smtClean="0"/>
              <a:t>En dat </a:t>
            </a:r>
            <a:r>
              <a:rPr lang="nl-NL" sz="2400" dirty="0"/>
              <a:t>heeft Hij vanuit het </a:t>
            </a:r>
            <a:r>
              <a:rPr lang="nl-NL" sz="2400" dirty="0" smtClean="0"/>
              <a:t>midden weggenomen </a:t>
            </a:r>
          </a:p>
          <a:p>
            <a:r>
              <a:rPr lang="nl-NL" sz="2400" dirty="0" smtClean="0"/>
              <a:t>door </a:t>
            </a:r>
            <a:r>
              <a:rPr lang="nl-NL" sz="2400" dirty="0"/>
              <a:t>het aan </a:t>
            </a:r>
            <a:r>
              <a:rPr lang="nl-NL" sz="2400" dirty="0" smtClean="0"/>
              <a:t>het kruis </a:t>
            </a:r>
            <a:r>
              <a:rPr lang="nl-NL" sz="2400" dirty="0"/>
              <a:t>vast te spijkeren.</a:t>
            </a:r>
          </a:p>
        </p:txBody>
      </p:sp>
    </p:spTree>
    <p:extLst>
      <p:ext uri="{BB962C8B-B14F-4D97-AF65-F5344CB8AC3E}">
        <p14:creationId xmlns:p14="http://schemas.microsoft.com/office/powerpoint/2010/main" val="2561084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893698" y="523410"/>
            <a:ext cx="1048687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600" b="1" dirty="0" smtClean="0">
                <a:solidFill>
                  <a:srgbClr val="002060"/>
                </a:solidFill>
              </a:rPr>
              <a:t>Galaten 5</a:t>
            </a:r>
            <a:endParaRPr lang="nl-NL" sz="2600" dirty="0">
              <a:solidFill>
                <a:srgbClr val="002060"/>
              </a:solidFill>
            </a:endParaRPr>
          </a:p>
          <a:p>
            <a:r>
              <a:rPr lang="nl-NL" sz="2600" dirty="0" smtClean="0">
                <a:solidFill>
                  <a:srgbClr val="002060"/>
                </a:solidFill>
              </a:rPr>
              <a:t>16 Ik zeg echter: wandelt in de geest </a:t>
            </a:r>
          </a:p>
          <a:p>
            <a:r>
              <a:rPr lang="nl-NL" sz="2600" dirty="0" smtClean="0">
                <a:solidFill>
                  <a:srgbClr val="002060"/>
                </a:solidFill>
              </a:rPr>
              <a:t>en jullie zullen </a:t>
            </a:r>
            <a:r>
              <a:rPr lang="nl-NL" sz="2600" dirty="0">
                <a:solidFill>
                  <a:srgbClr val="002060"/>
                </a:solidFill>
              </a:rPr>
              <a:t>de begeerte van het vlees </a:t>
            </a:r>
            <a:r>
              <a:rPr lang="nl-NL" sz="2600" dirty="0" smtClean="0">
                <a:solidFill>
                  <a:srgbClr val="002060"/>
                </a:solidFill>
              </a:rPr>
              <a:t>niet volbrengen.</a:t>
            </a:r>
            <a:endParaRPr lang="nl-NL" sz="2600" dirty="0">
              <a:solidFill>
                <a:srgbClr val="002060"/>
              </a:solidFill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536" y="4411362"/>
            <a:ext cx="7871339" cy="1188900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39" y="5439083"/>
            <a:ext cx="7538732" cy="1258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07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24220</TotalTime>
  <Words>350</Words>
  <Application>Microsoft Office PowerPoint</Application>
  <PresentationFormat>Breedbeeld</PresentationFormat>
  <Paragraphs>52</Paragraphs>
  <Slides>7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2</vt:i4>
      </vt:variant>
      <vt:variant>
        <vt:lpstr>Diatitels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Verdana</vt:lpstr>
      <vt:lpstr>Kantoorthema</vt:lpstr>
      <vt:lpstr>1_Kantoorthema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 Oudijn</dc:creator>
  <cp:lastModifiedBy>Oudijn</cp:lastModifiedBy>
  <cp:revision>844</cp:revision>
  <dcterms:created xsi:type="dcterms:W3CDTF">2017-10-24T20:34:00Z</dcterms:created>
  <dcterms:modified xsi:type="dcterms:W3CDTF">2019-09-22T12:29:52Z</dcterms:modified>
</cp:coreProperties>
</file>