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582" r:id="rId3"/>
    <p:sldId id="602" r:id="rId4"/>
    <p:sldId id="603" r:id="rId5"/>
    <p:sldId id="593" r:id="rId6"/>
    <p:sldId id="596" r:id="rId7"/>
    <p:sldId id="597" r:id="rId8"/>
    <p:sldId id="598" r:id="rId9"/>
    <p:sldId id="594" r:id="rId10"/>
    <p:sldId id="599" r:id="rId11"/>
    <p:sldId id="600" r:id="rId12"/>
    <p:sldId id="601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FFFF"/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09" autoAdjust="0"/>
    <p:restoredTop sz="84302" autoAdjust="0"/>
  </p:normalViewPr>
  <p:slideViewPr>
    <p:cSldViewPr snapToGrid="0">
      <p:cViewPr varScale="1">
        <p:scale>
          <a:sx n="78" d="100"/>
          <a:sy n="78" d="100"/>
        </p:scale>
        <p:origin x="101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A6EF-CB02-48DE-9D12-0F764397CD53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C728-698F-42B6-9C18-F019068154F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12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0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707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960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7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1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24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0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27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91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91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59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6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1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3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1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581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/>
              <a:t>20-10-2019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42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20-10-2019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7166" y="5925744"/>
            <a:ext cx="2975134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 oktober 2019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0" y="637250"/>
            <a:ext cx="11984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brief aan de Galaten (11)</a:t>
            </a:r>
            <a:endParaRPr lang="nl-NL" sz="4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034" y="1812651"/>
            <a:ext cx="5115568" cy="364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893697" y="523410"/>
            <a:ext cx="994317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smtClean="0">
                <a:solidFill>
                  <a:srgbClr val="002060"/>
                </a:solidFill>
              </a:rPr>
              <a:t>1 Korinthe 1</a:t>
            </a:r>
            <a:endParaRPr lang="nl-NL" sz="2600" dirty="0">
              <a:solidFill>
                <a:srgbClr val="002060"/>
              </a:solidFill>
            </a:endParaRPr>
          </a:p>
          <a:p>
            <a:r>
              <a:rPr lang="nl-NL" sz="2600" dirty="0">
                <a:solidFill>
                  <a:srgbClr val="002060"/>
                </a:solidFill>
              </a:rPr>
              <a:t>26 Want kijk naar jullie </a:t>
            </a:r>
            <a:r>
              <a:rPr lang="nl-NL" sz="2600" dirty="0" smtClean="0">
                <a:solidFill>
                  <a:srgbClr val="002060"/>
                </a:solidFill>
              </a:rPr>
              <a:t>roeping broeders</a:t>
            </a:r>
            <a:r>
              <a:rPr lang="nl-NL" sz="2600" dirty="0">
                <a:solidFill>
                  <a:srgbClr val="002060"/>
                </a:solidFill>
              </a:rPr>
              <a:t>: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niet </a:t>
            </a:r>
            <a:r>
              <a:rPr lang="nl-NL" sz="2600" dirty="0">
                <a:solidFill>
                  <a:srgbClr val="002060"/>
                </a:solidFill>
              </a:rPr>
              <a:t>vele wijzen </a:t>
            </a:r>
            <a:r>
              <a:rPr lang="nl-NL" sz="2600" dirty="0" smtClean="0">
                <a:solidFill>
                  <a:srgbClr val="002060"/>
                </a:solidFill>
              </a:rPr>
              <a:t>naar het </a:t>
            </a:r>
            <a:r>
              <a:rPr lang="nl-NL" sz="2600" dirty="0">
                <a:solidFill>
                  <a:srgbClr val="002060"/>
                </a:solidFill>
              </a:rPr>
              <a:t>vlees, niet vele </a:t>
            </a:r>
            <a:r>
              <a:rPr lang="nl-NL" sz="2600" dirty="0" smtClean="0">
                <a:solidFill>
                  <a:srgbClr val="002060"/>
                </a:solidFill>
              </a:rPr>
              <a:t>machtigen, niet </a:t>
            </a:r>
            <a:r>
              <a:rPr lang="nl-NL" sz="2600" dirty="0">
                <a:solidFill>
                  <a:srgbClr val="002060"/>
                </a:solidFill>
              </a:rPr>
              <a:t>vele edelen</a:t>
            </a:r>
            <a:r>
              <a:rPr lang="nl-NL" sz="2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nl-NL" sz="2600" dirty="0">
                <a:solidFill>
                  <a:srgbClr val="002060"/>
                </a:solidFill>
              </a:rPr>
              <a:t>27 Maar God kiest het </a:t>
            </a:r>
            <a:r>
              <a:rPr lang="nl-NL" sz="2600" dirty="0" smtClean="0">
                <a:solidFill>
                  <a:srgbClr val="002060"/>
                </a:solidFill>
              </a:rPr>
              <a:t>dwaze van de </a:t>
            </a:r>
            <a:r>
              <a:rPr lang="nl-NL" sz="2600" dirty="0">
                <a:solidFill>
                  <a:srgbClr val="002060"/>
                </a:solidFill>
              </a:rPr>
              <a:t>wereld uit,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om </a:t>
            </a:r>
            <a:r>
              <a:rPr lang="nl-NL" sz="2600" dirty="0">
                <a:solidFill>
                  <a:srgbClr val="002060"/>
                </a:solidFill>
              </a:rPr>
              <a:t>de wijzen </a:t>
            </a:r>
            <a:r>
              <a:rPr lang="nl-NL" sz="2600" dirty="0" smtClean="0">
                <a:solidFill>
                  <a:srgbClr val="002060"/>
                </a:solidFill>
              </a:rPr>
              <a:t>te schande </a:t>
            </a:r>
            <a:r>
              <a:rPr lang="nl-NL" sz="2600" dirty="0">
                <a:solidFill>
                  <a:srgbClr val="002060"/>
                </a:solidFill>
              </a:rPr>
              <a:t>te </a:t>
            </a:r>
            <a:r>
              <a:rPr lang="nl-NL" sz="2600" dirty="0" smtClean="0">
                <a:solidFill>
                  <a:srgbClr val="002060"/>
                </a:solidFill>
              </a:rPr>
              <a:t>maken</a:t>
            </a:r>
            <a:r>
              <a:rPr lang="nl-NL" sz="2600" dirty="0">
                <a:solidFill>
                  <a:srgbClr val="002060"/>
                </a:solidFill>
              </a:rPr>
              <a:t>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en God kiest </a:t>
            </a:r>
            <a:r>
              <a:rPr lang="nl-NL" sz="2600" dirty="0">
                <a:solidFill>
                  <a:srgbClr val="002060"/>
                </a:solidFill>
              </a:rPr>
              <a:t>het zwakke van de </a:t>
            </a:r>
            <a:r>
              <a:rPr lang="nl-NL" sz="2600" dirty="0" smtClean="0">
                <a:solidFill>
                  <a:srgbClr val="002060"/>
                </a:solidFill>
              </a:rPr>
              <a:t>wereld uit</a:t>
            </a:r>
            <a:r>
              <a:rPr lang="nl-NL" sz="2600" dirty="0">
                <a:solidFill>
                  <a:srgbClr val="002060"/>
                </a:solidFill>
              </a:rPr>
              <a:t>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om </a:t>
            </a:r>
            <a:r>
              <a:rPr lang="nl-NL" sz="2600" dirty="0">
                <a:solidFill>
                  <a:srgbClr val="002060"/>
                </a:solidFill>
              </a:rPr>
              <a:t>het sterke te </a:t>
            </a:r>
            <a:r>
              <a:rPr lang="nl-NL" sz="2600" dirty="0" smtClean="0">
                <a:solidFill>
                  <a:srgbClr val="002060"/>
                </a:solidFill>
              </a:rPr>
              <a:t>schande te </a:t>
            </a:r>
            <a:r>
              <a:rPr lang="nl-NL" sz="2600" dirty="0">
                <a:solidFill>
                  <a:srgbClr val="002060"/>
                </a:solidFill>
              </a:rPr>
              <a:t>maken</a:t>
            </a:r>
            <a:r>
              <a:rPr lang="nl-NL" sz="26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nl-NL" sz="2600" dirty="0">
                <a:solidFill>
                  <a:srgbClr val="002060"/>
                </a:solidFill>
              </a:rPr>
              <a:t>28 en God kiest het onedele </a:t>
            </a:r>
            <a:r>
              <a:rPr lang="nl-NL" sz="2600" dirty="0" smtClean="0">
                <a:solidFill>
                  <a:srgbClr val="002060"/>
                </a:solidFill>
              </a:rPr>
              <a:t>van de </a:t>
            </a:r>
            <a:r>
              <a:rPr lang="nl-NL" sz="2600" dirty="0">
                <a:solidFill>
                  <a:srgbClr val="002060"/>
                </a:solidFill>
              </a:rPr>
              <a:t>wereld uit, en </a:t>
            </a:r>
            <a:r>
              <a:rPr lang="nl-NL" sz="2600" dirty="0" smtClean="0">
                <a:solidFill>
                  <a:srgbClr val="002060"/>
                </a:solidFill>
              </a:rPr>
              <a:t>het geminachte</a:t>
            </a:r>
            <a:r>
              <a:rPr lang="nl-NL" sz="2600" dirty="0">
                <a:solidFill>
                  <a:srgbClr val="002060"/>
                </a:solidFill>
              </a:rPr>
              <a:t>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en </a:t>
            </a:r>
            <a:r>
              <a:rPr lang="nl-NL" sz="2600" dirty="0">
                <a:solidFill>
                  <a:srgbClr val="002060"/>
                </a:solidFill>
              </a:rPr>
              <a:t>dat, wat </a:t>
            </a:r>
            <a:r>
              <a:rPr lang="nl-NL" sz="2600" dirty="0" smtClean="0">
                <a:solidFill>
                  <a:srgbClr val="002060"/>
                </a:solidFill>
              </a:rPr>
              <a:t>niets is</a:t>
            </a:r>
            <a:r>
              <a:rPr lang="nl-NL" sz="2600" dirty="0">
                <a:solidFill>
                  <a:srgbClr val="002060"/>
                </a:solidFill>
              </a:rPr>
              <a:t>, opdat Hij dat, wat is, af </a:t>
            </a:r>
            <a:r>
              <a:rPr lang="nl-NL" sz="2600" dirty="0" smtClean="0">
                <a:solidFill>
                  <a:srgbClr val="002060"/>
                </a:solidFill>
              </a:rPr>
              <a:t>zou danken</a:t>
            </a:r>
            <a:r>
              <a:rPr lang="nl-NL" sz="2600" dirty="0">
                <a:solidFill>
                  <a:srgbClr val="002060"/>
                </a:solidFill>
              </a:rPr>
              <a:t>,</a:t>
            </a:r>
          </a:p>
          <a:p>
            <a:endParaRPr lang="nl-NL" sz="2600" dirty="0">
              <a:solidFill>
                <a:srgbClr val="002060"/>
              </a:solidFill>
            </a:endParaRPr>
          </a:p>
          <a:p>
            <a:endParaRPr lang="nl-NL" sz="2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6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893697" y="523410"/>
            <a:ext cx="994317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smtClean="0">
                <a:solidFill>
                  <a:srgbClr val="002060"/>
                </a:solidFill>
              </a:rPr>
              <a:t>1 Korinthe 1</a:t>
            </a:r>
            <a:endParaRPr lang="nl-NL" sz="2600" dirty="0">
              <a:solidFill>
                <a:srgbClr val="002060"/>
              </a:solidFill>
            </a:endParaRPr>
          </a:p>
          <a:p>
            <a:r>
              <a:rPr lang="nl-NL" sz="2600" dirty="0">
                <a:solidFill>
                  <a:srgbClr val="002060"/>
                </a:solidFill>
              </a:rPr>
              <a:t>29 </a:t>
            </a:r>
            <a:r>
              <a:rPr lang="nl-NL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zodat geen enkel vlees zich </a:t>
            </a:r>
            <a:r>
              <a:rPr lang="nl-NL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 beroemen </a:t>
            </a:r>
            <a:r>
              <a:rPr lang="nl-NL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voor God</a:t>
            </a:r>
            <a:r>
              <a:rPr lang="nl-NL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nl-NL" sz="2600" dirty="0">
                <a:solidFill>
                  <a:srgbClr val="002060"/>
                </a:solidFill>
              </a:rPr>
              <a:t>30 En uit Hem is het, dat jullie </a:t>
            </a:r>
            <a:r>
              <a:rPr lang="nl-NL" sz="2600" dirty="0" smtClean="0">
                <a:solidFill>
                  <a:srgbClr val="002060"/>
                </a:solidFill>
              </a:rPr>
              <a:t>in Christus </a:t>
            </a:r>
            <a:r>
              <a:rPr lang="nl-NL" sz="2600" dirty="0">
                <a:solidFill>
                  <a:srgbClr val="002060"/>
                </a:solidFill>
              </a:rPr>
              <a:t>Jezus zijn,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die </a:t>
            </a:r>
            <a:r>
              <a:rPr lang="nl-NL" sz="2600" dirty="0">
                <a:solidFill>
                  <a:srgbClr val="002060"/>
                </a:solidFill>
              </a:rPr>
              <a:t>van </a:t>
            </a:r>
            <a:r>
              <a:rPr lang="nl-NL" sz="2600" dirty="0" smtClean="0">
                <a:solidFill>
                  <a:srgbClr val="002060"/>
                </a:solidFill>
              </a:rPr>
              <a:t>God wijsheid </a:t>
            </a:r>
            <a:r>
              <a:rPr lang="nl-NL" sz="2600" dirty="0">
                <a:solidFill>
                  <a:srgbClr val="002060"/>
                </a:solidFill>
              </a:rPr>
              <a:t>voor ons werd,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en rechtvaardigheid</a:t>
            </a:r>
            <a:r>
              <a:rPr lang="nl-NL" sz="2600" dirty="0">
                <a:solidFill>
                  <a:srgbClr val="002060"/>
                </a:solidFill>
              </a:rPr>
              <a:t>, en </a:t>
            </a:r>
            <a:r>
              <a:rPr lang="nl-NL" sz="2600" dirty="0" smtClean="0">
                <a:solidFill>
                  <a:srgbClr val="002060"/>
                </a:solidFill>
              </a:rPr>
              <a:t>heiliging, en </a:t>
            </a:r>
            <a:r>
              <a:rPr lang="nl-NL" sz="2600" dirty="0">
                <a:solidFill>
                  <a:srgbClr val="002060"/>
                </a:solidFill>
              </a:rPr>
              <a:t>verlossing,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>
                <a:solidFill>
                  <a:srgbClr val="002060"/>
                </a:solidFill>
              </a:rPr>
              <a:t>31 opdat het zal zijn, zoals </a:t>
            </a:r>
            <a:r>
              <a:rPr lang="nl-NL" sz="2600" dirty="0" smtClean="0">
                <a:solidFill>
                  <a:srgbClr val="002060"/>
                </a:solidFill>
              </a:rPr>
              <a:t>er geschreven </a:t>
            </a:r>
            <a:r>
              <a:rPr lang="nl-NL" sz="2600" dirty="0">
                <a:solidFill>
                  <a:srgbClr val="002060"/>
                </a:solidFill>
              </a:rPr>
              <a:t>staat: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Wie roemt, laat </a:t>
            </a:r>
            <a:r>
              <a:rPr lang="nl-NL" sz="2600" dirty="0">
                <a:solidFill>
                  <a:srgbClr val="002060"/>
                </a:solidFill>
              </a:rPr>
              <a:t>hij roemen in de Heer!</a:t>
            </a:r>
          </a:p>
          <a:p>
            <a:endParaRPr lang="nl-NL" sz="2600" dirty="0">
              <a:solidFill>
                <a:srgbClr val="002060"/>
              </a:solidFill>
            </a:endParaRPr>
          </a:p>
          <a:p>
            <a:endParaRPr lang="nl-NL" sz="2600" dirty="0">
              <a:solidFill>
                <a:srgbClr val="002060"/>
              </a:solidFill>
            </a:endParaRPr>
          </a:p>
          <a:p>
            <a:endParaRPr lang="nl-NL" sz="2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30194" y="1198604"/>
            <a:ext cx="11195223" cy="39703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Groet en opschrift 							1:1-4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Geen ander evangelie 							1:4-10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Paulus’ roeping 								1:10-2:10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Confrontatie tussen Paulus en Petrus				2:11-16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Voor de wet gestorven							2:17-21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nl-NL" sz="2800" dirty="0" smtClean="0"/>
              <a:t>(met Christus gekruisigd en opgewekt)</a:t>
            </a:r>
            <a:endParaRPr 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Werken van de wet </a:t>
            </a:r>
            <a:r>
              <a:rPr lang="nl-NL" sz="2800" dirty="0" err="1" smtClean="0"/>
              <a:t>vs</a:t>
            </a:r>
            <a:r>
              <a:rPr lang="nl-NL" sz="2800" dirty="0" smtClean="0"/>
              <a:t> geloof, vlees </a:t>
            </a:r>
            <a:r>
              <a:rPr lang="nl-NL" sz="2800" dirty="0" err="1" smtClean="0"/>
              <a:t>vs</a:t>
            </a:r>
            <a:r>
              <a:rPr lang="nl-NL" sz="2800" dirty="0" smtClean="0"/>
              <a:t> geest, </a:t>
            </a:r>
            <a:r>
              <a:rPr lang="nl-NL" sz="2800" dirty="0" err="1" smtClean="0"/>
              <a:t>enz</a:t>
            </a:r>
            <a:r>
              <a:rPr lang="nl-NL" sz="2800" dirty="0" smtClean="0"/>
              <a:t>			3:1-6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Abraham als voorbeeld voor rechtvaardiging uit geloof		3:7-18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Het doel van de wet							3:19-29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224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30194" y="1198604"/>
            <a:ext cx="11195223" cy="35394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Geen slaaf, maar zoon							4:1-7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Waar is jullie geluk?							4:8-20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Sarah en Hagar: de twee verbonden					4:21-31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Sta dan in de vrijheid!							5:1-12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De werken van het vlees						5:13-21</a:t>
            </a:r>
            <a:endParaRPr 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De vrucht van de geest							5:22-26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Zaaien in het vlees of zaaien in de geest? 				6:1-10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Alleen roemen in Christus						6:11-18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5594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23784" y="717887"/>
            <a:ext cx="106309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Galaten 5</a:t>
            </a:r>
          </a:p>
          <a:p>
            <a:r>
              <a:rPr lang="nl-NL" sz="2400" dirty="0"/>
              <a:t>18 Maar indien jullie je door </a:t>
            </a:r>
            <a:r>
              <a:rPr lang="nl-NL" sz="2400" dirty="0" smtClean="0"/>
              <a:t>de geest </a:t>
            </a:r>
            <a:r>
              <a:rPr lang="nl-NL" sz="2400" dirty="0"/>
              <a:t>laten leiden, </a:t>
            </a:r>
            <a:endParaRPr lang="nl-NL" sz="2400" dirty="0" smtClean="0"/>
          </a:p>
          <a:p>
            <a:r>
              <a:rPr lang="nl-NL" sz="2400" dirty="0" smtClean="0"/>
              <a:t>dan zijn jullie </a:t>
            </a:r>
            <a:r>
              <a:rPr lang="nl-NL" sz="2400" dirty="0"/>
              <a:t>niet meer onder de wet.</a:t>
            </a:r>
          </a:p>
          <a:p>
            <a:r>
              <a:rPr lang="nl-NL" sz="2400" dirty="0" smtClean="0"/>
              <a:t>19 En </a:t>
            </a:r>
            <a:r>
              <a:rPr lang="nl-NL" sz="2400" dirty="0"/>
              <a:t>het is openbaar, wat </a:t>
            </a:r>
            <a:r>
              <a:rPr lang="nl-NL" sz="2400" dirty="0" smtClean="0"/>
              <a:t>de werken </a:t>
            </a:r>
            <a:r>
              <a:rPr lang="nl-NL" sz="2400" dirty="0"/>
              <a:t>van het vlees zijn:</a:t>
            </a:r>
          </a:p>
          <a:p>
            <a:r>
              <a:rPr lang="nl-NL" sz="2400" dirty="0"/>
              <a:t>echtbreuk, </a:t>
            </a:r>
            <a:r>
              <a:rPr lang="nl-NL" sz="2400" dirty="0" smtClean="0"/>
              <a:t>ontucht, onreinheid</a:t>
            </a:r>
            <a:r>
              <a:rPr lang="nl-NL" sz="2400" dirty="0"/>
              <a:t>, losbandigheid,</a:t>
            </a:r>
          </a:p>
          <a:p>
            <a:r>
              <a:rPr lang="nl-NL" sz="2400" dirty="0"/>
              <a:t>20 afgodendienst, </a:t>
            </a:r>
            <a:r>
              <a:rPr lang="nl-NL" sz="2400" dirty="0" smtClean="0"/>
              <a:t>toverij, vijandschappen</a:t>
            </a:r>
            <a:r>
              <a:rPr lang="nl-NL" sz="2400" dirty="0"/>
              <a:t>, </a:t>
            </a:r>
            <a:r>
              <a:rPr lang="nl-NL" sz="2400" dirty="0" smtClean="0"/>
              <a:t>ruzie, jaloersheden</a:t>
            </a:r>
            <a:r>
              <a:rPr lang="nl-NL" sz="2400" dirty="0"/>
              <a:t>, </a:t>
            </a:r>
            <a:r>
              <a:rPr lang="nl-NL" sz="2400" dirty="0" err="1"/>
              <a:t>woedeuitbarstingen</a:t>
            </a:r>
            <a:r>
              <a:rPr lang="nl-NL" sz="2400" dirty="0"/>
              <a:t>, </a:t>
            </a:r>
            <a:r>
              <a:rPr lang="nl-NL" sz="2400" dirty="0" smtClean="0"/>
              <a:t>eigenbelangen, onenigheden</a:t>
            </a:r>
            <a:r>
              <a:rPr lang="nl-NL" sz="2400" dirty="0"/>
              <a:t>, groeperingen</a:t>
            </a:r>
            <a:r>
              <a:rPr lang="nl-NL" sz="2400" dirty="0" smtClean="0"/>
              <a:t>,</a:t>
            </a:r>
          </a:p>
          <a:p>
            <a:r>
              <a:rPr lang="nl-NL" sz="2400" dirty="0"/>
              <a:t>21 afgunst, </a:t>
            </a:r>
            <a:r>
              <a:rPr lang="nl-NL" sz="2400" dirty="0" smtClean="0"/>
              <a:t>moord, dronkenschappen</a:t>
            </a:r>
            <a:r>
              <a:rPr lang="nl-NL" sz="2400" dirty="0"/>
              <a:t>, wilduitgelaten feesten </a:t>
            </a:r>
            <a:endParaRPr lang="nl-NL" sz="2400" dirty="0" smtClean="0"/>
          </a:p>
          <a:p>
            <a:r>
              <a:rPr lang="nl-NL" sz="2400" dirty="0" smtClean="0"/>
              <a:t>en </a:t>
            </a:r>
            <a:r>
              <a:rPr lang="nl-NL" sz="2400" dirty="0"/>
              <a:t>wat </a:t>
            </a:r>
            <a:r>
              <a:rPr lang="nl-NL" sz="2400" dirty="0" smtClean="0"/>
              <a:t>daar op </a:t>
            </a:r>
            <a:r>
              <a:rPr lang="nl-NL" sz="2400" dirty="0"/>
              <a:t>lijkt; </a:t>
            </a:r>
            <a:endParaRPr lang="nl-NL" sz="2400" dirty="0" smtClean="0"/>
          </a:p>
          <a:p>
            <a:r>
              <a:rPr lang="nl-NL" sz="2400" dirty="0" smtClean="0"/>
              <a:t>waarvan </a:t>
            </a:r>
            <a:r>
              <a:rPr lang="nl-NL" sz="2400" dirty="0"/>
              <a:t>ik aan </a:t>
            </a:r>
            <a:r>
              <a:rPr lang="nl-NL" sz="2400" dirty="0" smtClean="0"/>
              <a:t>jullie voorzeg</a:t>
            </a:r>
            <a:r>
              <a:rPr lang="nl-NL" sz="2400" dirty="0"/>
              <a:t>, zoals ik het ook </a:t>
            </a:r>
            <a:r>
              <a:rPr lang="nl-NL" sz="2400" dirty="0" smtClean="0"/>
              <a:t>al eerder </a:t>
            </a:r>
            <a:r>
              <a:rPr lang="nl-NL" sz="2400" dirty="0"/>
              <a:t>zei, </a:t>
            </a:r>
            <a:endParaRPr lang="nl-NL" sz="2400" dirty="0" smtClean="0"/>
          </a:p>
          <a:p>
            <a:r>
              <a:rPr lang="nl-NL" sz="2400" dirty="0" smtClean="0"/>
              <a:t>dat </a:t>
            </a:r>
            <a:r>
              <a:rPr lang="nl-NL" sz="2400" dirty="0"/>
              <a:t>wie zulke </a:t>
            </a:r>
            <a:r>
              <a:rPr lang="nl-NL" sz="2400" dirty="0" smtClean="0"/>
              <a:t>dingen verrichten</a:t>
            </a:r>
            <a:r>
              <a:rPr lang="nl-NL" sz="2400" dirty="0"/>
              <a:t>, </a:t>
            </a:r>
            <a:endParaRPr lang="nl-NL" sz="2400" dirty="0" smtClean="0"/>
          </a:p>
          <a:p>
            <a:r>
              <a:rPr lang="nl-NL" sz="2400" dirty="0" smtClean="0"/>
              <a:t>het </a:t>
            </a:r>
            <a:r>
              <a:rPr lang="nl-NL" sz="2400" dirty="0"/>
              <a:t>koninkrijk </a:t>
            </a:r>
            <a:r>
              <a:rPr lang="nl-NL" sz="2400" dirty="0" smtClean="0"/>
              <a:t>van God </a:t>
            </a:r>
            <a:r>
              <a:rPr lang="nl-NL" sz="2400" dirty="0"/>
              <a:t>niet als lot-bezit </a:t>
            </a:r>
            <a:r>
              <a:rPr lang="nl-NL" sz="2400" dirty="0" smtClean="0"/>
              <a:t>zullen ontvangen</a:t>
            </a:r>
            <a:r>
              <a:rPr lang="nl-N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94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23784" y="717887"/>
            <a:ext cx="106309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Galaten 5</a:t>
            </a:r>
          </a:p>
          <a:p>
            <a:r>
              <a:rPr lang="nl-NL" sz="2400" dirty="0" smtClean="0"/>
              <a:t>22 Maar </a:t>
            </a:r>
            <a:r>
              <a:rPr lang="nl-NL" sz="2400" dirty="0"/>
              <a:t>de vrucht van de geest </a:t>
            </a:r>
            <a:r>
              <a:rPr lang="nl-NL" sz="2400" dirty="0" smtClean="0"/>
              <a:t>is liefde:</a:t>
            </a:r>
          </a:p>
          <a:p>
            <a:r>
              <a:rPr lang="nl-NL" sz="2400" dirty="0" smtClean="0"/>
              <a:t>vreugde</a:t>
            </a:r>
            <a:r>
              <a:rPr lang="nl-NL" sz="2400" dirty="0"/>
              <a:t>, vrede, </a:t>
            </a:r>
            <a:r>
              <a:rPr lang="nl-NL" sz="2400" dirty="0" smtClean="0"/>
              <a:t>geduld, vriendelijkheid</a:t>
            </a:r>
            <a:r>
              <a:rPr lang="nl-NL" sz="2400" dirty="0"/>
              <a:t>, </a:t>
            </a:r>
            <a:r>
              <a:rPr lang="nl-NL" sz="2400" dirty="0" smtClean="0"/>
              <a:t>goedheid, geloof</a:t>
            </a:r>
          </a:p>
          <a:p>
            <a:r>
              <a:rPr lang="nl-NL" sz="2400" dirty="0" smtClean="0"/>
              <a:t>23 </a:t>
            </a:r>
            <a:r>
              <a:rPr lang="nl-NL" sz="2400" dirty="0"/>
              <a:t>zachtmoedigheid, zelfbeheersing. </a:t>
            </a:r>
            <a:endParaRPr lang="nl-NL" sz="2400" dirty="0" smtClean="0"/>
          </a:p>
          <a:p>
            <a:r>
              <a:rPr lang="nl-NL" sz="2400" dirty="0" smtClean="0"/>
              <a:t>Tegen </a:t>
            </a:r>
            <a:r>
              <a:rPr lang="nl-NL" sz="2400" dirty="0"/>
              <a:t>zulke dingen is de wet niet</a:t>
            </a:r>
            <a:r>
              <a:rPr lang="nl-NL" sz="2400" dirty="0" smtClean="0"/>
              <a:t>.</a:t>
            </a:r>
          </a:p>
          <a:p>
            <a:r>
              <a:rPr lang="nl-NL" sz="2400" dirty="0" smtClean="0"/>
              <a:t>24 En </a:t>
            </a:r>
            <a:r>
              <a:rPr lang="nl-NL" sz="2400" dirty="0"/>
              <a:t>wie van Christus Jezus zijn, kruisigen het vlees samen </a:t>
            </a:r>
            <a:endParaRPr lang="nl-NL" sz="2400" dirty="0" smtClean="0"/>
          </a:p>
          <a:p>
            <a:r>
              <a:rPr lang="nl-NL" sz="2400" dirty="0" smtClean="0"/>
              <a:t>met </a:t>
            </a:r>
            <a:r>
              <a:rPr lang="nl-NL" sz="2400" dirty="0"/>
              <a:t>zijn passies en begeerten</a:t>
            </a:r>
            <a:r>
              <a:rPr lang="nl-NL" sz="2400" dirty="0" smtClean="0"/>
              <a:t>.</a:t>
            </a:r>
          </a:p>
          <a:p>
            <a:r>
              <a:rPr lang="nl-NL" sz="2400" dirty="0" smtClean="0"/>
              <a:t>25 Indien </a:t>
            </a:r>
            <a:r>
              <a:rPr lang="nl-NL" sz="2400" dirty="0"/>
              <a:t>wij in de geest leven, </a:t>
            </a:r>
            <a:endParaRPr lang="nl-NL" sz="2400" dirty="0" smtClean="0"/>
          </a:p>
          <a:p>
            <a:r>
              <a:rPr lang="nl-NL" sz="2400" dirty="0" smtClean="0"/>
              <a:t>laten </a:t>
            </a:r>
            <a:r>
              <a:rPr lang="nl-NL" sz="2400" dirty="0"/>
              <a:t>wij ook in de geest de elementaire dingen onderhouden</a:t>
            </a:r>
            <a:r>
              <a:rPr lang="nl-NL" sz="2400" dirty="0" smtClean="0"/>
              <a:t>.</a:t>
            </a:r>
          </a:p>
          <a:p>
            <a:r>
              <a:rPr lang="nl-NL" sz="2400" dirty="0" smtClean="0"/>
              <a:t>26 </a:t>
            </a:r>
            <a:r>
              <a:rPr lang="nl-NL" sz="2400" dirty="0"/>
              <a:t>Laten wij niet ijdel zijn, elkaar uitdagen, op elkaar afgunstig zijn</a:t>
            </a:r>
            <a:r>
              <a:rPr lang="nl-NL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03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23783" y="717887"/>
            <a:ext cx="109892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Galaten 6</a:t>
            </a:r>
          </a:p>
          <a:p>
            <a:r>
              <a:rPr lang="nl-NL" sz="2400" dirty="0"/>
              <a:t>1 Broeders, ook als een mens </a:t>
            </a:r>
            <a:r>
              <a:rPr lang="nl-NL" sz="2400" dirty="0" smtClean="0"/>
              <a:t>op een </a:t>
            </a:r>
            <a:r>
              <a:rPr lang="nl-NL" sz="2400" dirty="0"/>
              <a:t>misstap betrapt wordt,</a:t>
            </a:r>
          </a:p>
          <a:p>
            <a:r>
              <a:rPr lang="nl-NL" sz="2400" dirty="0"/>
              <a:t>brengen jullie, die </a:t>
            </a:r>
            <a:r>
              <a:rPr lang="nl-NL" sz="2400" dirty="0" smtClean="0"/>
              <a:t>geestelijk zijn</a:t>
            </a:r>
            <a:r>
              <a:rPr lang="nl-NL" sz="2400" dirty="0"/>
              <a:t>, zo iemand terecht in </a:t>
            </a:r>
            <a:r>
              <a:rPr lang="nl-NL" sz="2400" dirty="0" smtClean="0"/>
              <a:t>een geest </a:t>
            </a:r>
            <a:r>
              <a:rPr lang="nl-NL" sz="2400" dirty="0"/>
              <a:t>van zachtmoedigheid, </a:t>
            </a:r>
            <a:r>
              <a:rPr lang="nl-NL" sz="2400" dirty="0" smtClean="0"/>
              <a:t>en let </a:t>
            </a:r>
            <a:r>
              <a:rPr lang="nl-NL" sz="2400" dirty="0"/>
              <a:t>op jezelf, dat jij niet </a:t>
            </a:r>
            <a:r>
              <a:rPr lang="nl-NL" sz="2400" dirty="0" smtClean="0"/>
              <a:t>ook beproefd </a:t>
            </a:r>
            <a:r>
              <a:rPr lang="nl-NL" sz="2400" dirty="0"/>
              <a:t>wordt</a:t>
            </a:r>
            <a:r>
              <a:rPr lang="nl-NL" sz="2400" dirty="0" smtClean="0"/>
              <a:t>.</a:t>
            </a:r>
          </a:p>
          <a:p>
            <a:r>
              <a:rPr lang="nl-NL" sz="2400" dirty="0"/>
              <a:t>2 Draag de </a:t>
            </a:r>
            <a:r>
              <a:rPr lang="nl-NL" sz="2400" dirty="0" smtClean="0"/>
              <a:t>lasten </a:t>
            </a:r>
            <a:r>
              <a:rPr lang="nl-NL" sz="2400" dirty="0"/>
              <a:t>van elkaar, en vul zó de wet van Christus aan. </a:t>
            </a:r>
            <a:endParaRPr lang="nl-NL" sz="2400" dirty="0" smtClean="0"/>
          </a:p>
          <a:p>
            <a:r>
              <a:rPr lang="nl-NL" sz="2400" dirty="0"/>
              <a:t>3 Want indien iemand meent, dat hij iets is, terwijl hij niets is, dan bedriegt hij zichzelf</a:t>
            </a:r>
            <a:r>
              <a:rPr lang="nl-NL" sz="2400" dirty="0" smtClean="0"/>
              <a:t>.</a:t>
            </a:r>
          </a:p>
          <a:p>
            <a:r>
              <a:rPr lang="nl-NL" sz="2400" dirty="0"/>
              <a:t>4 En laat ieder zijn eigen werk toetsen, en dán zal hij alleen roem voor zichzelf hebben, en niet voor een ander,</a:t>
            </a:r>
          </a:p>
          <a:p>
            <a:r>
              <a:rPr lang="nl-NL" sz="2400" dirty="0" smtClean="0"/>
              <a:t> 5 </a:t>
            </a:r>
            <a:r>
              <a:rPr lang="nl-NL" sz="2400" dirty="0"/>
              <a:t>want ieder zal zijn eigen last dragen</a:t>
            </a:r>
            <a:r>
              <a:rPr lang="nl-NL" sz="2400" dirty="0" smtClean="0"/>
              <a:t>.</a:t>
            </a:r>
          </a:p>
          <a:p>
            <a:r>
              <a:rPr lang="nl-NL" sz="2400" dirty="0"/>
              <a:t>6 En hij, die onderricht wordt in het woord, </a:t>
            </a:r>
            <a:endParaRPr lang="nl-NL" sz="2400" dirty="0" smtClean="0"/>
          </a:p>
          <a:p>
            <a:r>
              <a:rPr lang="nl-NL" sz="2400" dirty="0" smtClean="0"/>
              <a:t>laat </a:t>
            </a:r>
            <a:r>
              <a:rPr lang="nl-NL" sz="2400" dirty="0"/>
              <a:t>hij bijdragen in alle goede dingen aan hem die onderricht.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99957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23783" y="717887"/>
            <a:ext cx="109892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Galaten 6</a:t>
            </a:r>
          </a:p>
          <a:p>
            <a:r>
              <a:rPr lang="nl-NL" sz="2400" dirty="0"/>
              <a:t>7 Dwaal niet, God laat niet met zich spotten, </a:t>
            </a:r>
            <a:endParaRPr lang="nl-NL" sz="2400" dirty="0" smtClean="0"/>
          </a:p>
          <a:p>
            <a:r>
              <a:rPr lang="nl-NL" sz="2400" dirty="0" smtClean="0"/>
              <a:t>want </a:t>
            </a:r>
            <a:r>
              <a:rPr lang="nl-NL" sz="2400" dirty="0"/>
              <a:t>wat een mens zaait, dat zal hij ook </a:t>
            </a:r>
            <a:r>
              <a:rPr lang="nl-NL" sz="2400" dirty="0" smtClean="0"/>
              <a:t>oogsten.</a:t>
            </a:r>
          </a:p>
          <a:p>
            <a:r>
              <a:rPr lang="nl-NL" sz="2400" dirty="0"/>
              <a:t>8 Want wie in zijn vlees zaait, zal uit het vlees vergankelijkheid oogsten; maar wie in de geest zaait, zal uit de geest het </a:t>
            </a:r>
            <a:r>
              <a:rPr lang="nl-NL" sz="2400" dirty="0" err="1"/>
              <a:t>aeonische</a:t>
            </a:r>
            <a:r>
              <a:rPr lang="nl-NL" sz="2400" dirty="0"/>
              <a:t> leven oogsten</a:t>
            </a:r>
            <a:r>
              <a:rPr lang="nl-NL" sz="2400" dirty="0" smtClean="0"/>
              <a:t>.</a:t>
            </a:r>
          </a:p>
          <a:p>
            <a:r>
              <a:rPr lang="nl-NL" sz="2400" dirty="0"/>
              <a:t>9 En wanneer wij het </a:t>
            </a:r>
            <a:r>
              <a:rPr lang="nl-NL" sz="2400" dirty="0" smtClean="0"/>
              <a:t>goede doen</a:t>
            </a:r>
            <a:r>
              <a:rPr lang="nl-NL" sz="2400" dirty="0"/>
              <a:t>, laten wij dan niet moedeloos worden, </a:t>
            </a:r>
            <a:endParaRPr lang="nl-NL" sz="2400" dirty="0" smtClean="0"/>
          </a:p>
          <a:p>
            <a:r>
              <a:rPr lang="nl-NL" sz="2400" dirty="0" smtClean="0"/>
              <a:t>want </a:t>
            </a:r>
            <a:r>
              <a:rPr lang="nl-NL" sz="2400" dirty="0"/>
              <a:t>in de eigen bestemde tijd zullen wij oogsten, indien wij niet bezwijken</a:t>
            </a:r>
            <a:r>
              <a:rPr lang="nl-NL" sz="2400" dirty="0" smtClean="0"/>
              <a:t>.</a:t>
            </a:r>
          </a:p>
          <a:p>
            <a:r>
              <a:rPr lang="nl-NL" sz="2400" dirty="0"/>
              <a:t>10 Laten wij dus, als wij de gelegenheid hebben, </a:t>
            </a:r>
            <a:endParaRPr lang="nl-NL" sz="2400" dirty="0" smtClean="0"/>
          </a:p>
          <a:p>
            <a:r>
              <a:rPr lang="nl-NL" sz="2400" dirty="0" smtClean="0"/>
              <a:t>het </a:t>
            </a:r>
            <a:r>
              <a:rPr lang="nl-NL" sz="2400" dirty="0"/>
              <a:t>goede voor allen werken, maar vooral voor de huisgenoten van het geloof.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73602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893697" y="523410"/>
            <a:ext cx="1049923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smtClean="0">
                <a:solidFill>
                  <a:srgbClr val="002060"/>
                </a:solidFill>
              </a:rPr>
              <a:t>1 Korinthe 1</a:t>
            </a:r>
            <a:endParaRPr lang="nl-NL" sz="2600" dirty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17 Want </a:t>
            </a:r>
            <a:r>
              <a:rPr lang="nl-NL" sz="2600" dirty="0">
                <a:solidFill>
                  <a:srgbClr val="002060"/>
                </a:solidFill>
              </a:rPr>
              <a:t>Christus vaardigt mij </a:t>
            </a:r>
            <a:r>
              <a:rPr lang="nl-NL" sz="2600" dirty="0" smtClean="0">
                <a:solidFill>
                  <a:srgbClr val="002060"/>
                </a:solidFill>
              </a:rPr>
              <a:t>niet af </a:t>
            </a:r>
            <a:r>
              <a:rPr lang="nl-NL" sz="2600" dirty="0">
                <a:solidFill>
                  <a:srgbClr val="002060"/>
                </a:solidFill>
              </a:rPr>
              <a:t>om te dopen,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maar </a:t>
            </a:r>
            <a:r>
              <a:rPr lang="nl-NL" sz="2600" dirty="0">
                <a:solidFill>
                  <a:srgbClr val="002060"/>
                </a:solidFill>
              </a:rPr>
              <a:t>om </a:t>
            </a:r>
            <a:r>
              <a:rPr lang="nl-NL" sz="2600" dirty="0" smtClean="0">
                <a:solidFill>
                  <a:srgbClr val="002060"/>
                </a:solidFill>
              </a:rPr>
              <a:t>het goede </a:t>
            </a:r>
            <a:r>
              <a:rPr lang="nl-NL" sz="2600" dirty="0">
                <a:solidFill>
                  <a:srgbClr val="002060"/>
                </a:solidFill>
              </a:rPr>
              <a:t>bericht te brengen,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Niet met </a:t>
            </a:r>
            <a:r>
              <a:rPr lang="nl-NL" sz="2600" dirty="0">
                <a:solidFill>
                  <a:srgbClr val="002060"/>
                </a:solidFill>
              </a:rPr>
              <a:t>wijsheid van </a:t>
            </a:r>
            <a:r>
              <a:rPr lang="nl-NL" sz="2600" dirty="0" smtClean="0">
                <a:solidFill>
                  <a:srgbClr val="002060"/>
                </a:solidFill>
              </a:rPr>
              <a:t>woorden,</a:t>
            </a:r>
          </a:p>
          <a:p>
            <a:r>
              <a:rPr lang="nl-NL" sz="2600" dirty="0" smtClean="0">
                <a:solidFill>
                  <a:srgbClr val="002060"/>
                </a:solidFill>
              </a:rPr>
              <a:t>opdat </a:t>
            </a:r>
            <a:r>
              <a:rPr lang="nl-NL" sz="2600" dirty="0">
                <a:solidFill>
                  <a:srgbClr val="002060"/>
                </a:solidFill>
              </a:rPr>
              <a:t>niet het kruis </a:t>
            </a:r>
            <a:r>
              <a:rPr lang="nl-NL" sz="2600" dirty="0" smtClean="0">
                <a:solidFill>
                  <a:srgbClr val="002060"/>
                </a:solidFill>
              </a:rPr>
              <a:t>van Christus </a:t>
            </a:r>
            <a:r>
              <a:rPr lang="nl-NL" sz="2600" dirty="0">
                <a:solidFill>
                  <a:srgbClr val="002060"/>
                </a:solidFill>
              </a:rPr>
              <a:t>leeg gemaakt </a:t>
            </a:r>
            <a:r>
              <a:rPr lang="nl-NL" sz="2600" dirty="0" smtClean="0">
                <a:solidFill>
                  <a:srgbClr val="002060"/>
                </a:solidFill>
              </a:rPr>
              <a:t>zal worden.</a:t>
            </a:r>
          </a:p>
          <a:p>
            <a:r>
              <a:rPr lang="nl-NL" sz="2600" dirty="0">
                <a:solidFill>
                  <a:srgbClr val="002060"/>
                </a:solidFill>
              </a:rPr>
              <a:t>18 Want het woord van het </a:t>
            </a:r>
            <a:r>
              <a:rPr lang="nl-NL" sz="2600" dirty="0" smtClean="0">
                <a:solidFill>
                  <a:srgbClr val="002060"/>
                </a:solidFill>
              </a:rPr>
              <a:t>kruis is dwaasheid voor </a:t>
            </a:r>
            <a:r>
              <a:rPr lang="nl-NL" sz="2600" dirty="0">
                <a:solidFill>
                  <a:srgbClr val="002060"/>
                </a:solidFill>
              </a:rPr>
              <a:t>hen, </a:t>
            </a:r>
            <a:r>
              <a:rPr lang="nl-NL" sz="2600" dirty="0" smtClean="0">
                <a:solidFill>
                  <a:srgbClr val="002060"/>
                </a:solidFill>
              </a:rPr>
              <a:t>die verloren </a:t>
            </a:r>
            <a:r>
              <a:rPr lang="nl-NL" sz="2600" dirty="0">
                <a:solidFill>
                  <a:srgbClr val="002060"/>
                </a:solidFill>
              </a:rPr>
              <a:t>gaan, maar voor </a:t>
            </a:r>
            <a:r>
              <a:rPr lang="nl-NL" sz="2600" dirty="0" smtClean="0">
                <a:solidFill>
                  <a:srgbClr val="002060"/>
                </a:solidFill>
              </a:rPr>
              <a:t>ons, die </a:t>
            </a:r>
            <a:r>
              <a:rPr lang="nl-NL" sz="2600" dirty="0">
                <a:solidFill>
                  <a:srgbClr val="002060"/>
                </a:solidFill>
              </a:rPr>
              <a:t>gered worden, is het </a:t>
            </a:r>
            <a:r>
              <a:rPr lang="nl-NL" sz="2600" dirty="0" smtClean="0">
                <a:solidFill>
                  <a:srgbClr val="002060"/>
                </a:solidFill>
              </a:rPr>
              <a:t>de macht </a:t>
            </a:r>
            <a:r>
              <a:rPr lang="nl-NL" sz="2600" dirty="0">
                <a:solidFill>
                  <a:srgbClr val="002060"/>
                </a:solidFill>
              </a:rPr>
              <a:t>van God.</a:t>
            </a:r>
            <a:endParaRPr lang="nl-NL" sz="2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4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893697" y="523410"/>
            <a:ext cx="1049923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smtClean="0">
                <a:solidFill>
                  <a:srgbClr val="002060"/>
                </a:solidFill>
              </a:rPr>
              <a:t>1 Korinthe 1</a:t>
            </a:r>
            <a:endParaRPr lang="nl-NL" sz="2600" dirty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(…)</a:t>
            </a:r>
          </a:p>
          <a:p>
            <a:r>
              <a:rPr lang="nl-NL" sz="2600" dirty="0">
                <a:solidFill>
                  <a:srgbClr val="002060"/>
                </a:solidFill>
              </a:rPr>
              <a:t>22 Want Joden verzoeken </a:t>
            </a:r>
            <a:r>
              <a:rPr lang="nl-NL" sz="2600" dirty="0" smtClean="0">
                <a:solidFill>
                  <a:srgbClr val="002060"/>
                </a:solidFill>
              </a:rPr>
              <a:t>tekenen en </a:t>
            </a:r>
            <a:r>
              <a:rPr lang="nl-NL" sz="2600" dirty="0">
                <a:solidFill>
                  <a:srgbClr val="002060"/>
                </a:solidFill>
              </a:rPr>
              <a:t>Grieken zoeken wijsheid,</a:t>
            </a:r>
          </a:p>
          <a:p>
            <a:r>
              <a:rPr lang="nl-NL" sz="2600" dirty="0">
                <a:solidFill>
                  <a:srgbClr val="002060"/>
                </a:solidFill>
              </a:rPr>
              <a:t>23 maar wij proclameren </a:t>
            </a:r>
            <a:r>
              <a:rPr lang="nl-NL" sz="2600" dirty="0" smtClean="0">
                <a:solidFill>
                  <a:srgbClr val="002060"/>
                </a:solidFill>
              </a:rPr>
              <a:t>een gekruisigde </a:t>
            </a:r>
            <a:r>
              <a:rPr lang="nl-NL" sz="2600" dirty="0">
                <a:solidFill>
                  <a:srgbClr val="002060"/>
                </a:solidFill>
              </a:rPr>
              <a:t>Christus,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voor Joden </a:t>
            </a:r>
            <a:r>
              <a:rPr lang="nl-NL" sz="2600" dirty="0">
                <a:solidFill>
                  <a:srgbClr val="002060"/>
                </a:solidFill>
              </a:rPr>
              <a:t>een valstrik en voor </a:t>
            </a:r>
            <a:r>
              <a:rPr lang="nl-NL" sz="2600" dirty="0" smtClean="0">
                <a:solidFill>
                  <a:srgbClr val="002060"/>
                </a:solidFill>
              </a:rPr>
              <a:t>de natiën dwaasheid.</a:t>
            </a:r>
          </a:p>
          <a:p>
            <a:r>
              <a:rPr lang="nl-NL" sz="2600" dirty="0">
                <a:solidFill>
                  <a:srgbClr val="002060"/>
                </a:solidFill>
              </a:rPr>
              <a:t>Echter voor hen, die </a:t>
            </a:r>
            <a:r>
              <a:rPr lang="nl-NL" sz="2600" dirty="0" smtClean="0">
                <a:solidFill>
                  <a:srgbClr val="002060"/>
                </a:solidFill>
              </a:rPr>
              <a:t>geroepen zijn</a:t>
            </a:r>
            <a:r>
              <a:rPr lang="nl-NL" sz="2600" dirty="0">
                <a:solidFill>
                  <a:srgbClr val="002060"/>
                </a:solidFill>
              </a:rPr>
              <a:t>, Joden en Grieken,</a:t>
            </a:r>
          </a:p>
          <a:p>
            <a:r>
              <a:rPr lang="nl-NL" sz="2600" dirty="0">
                <a:solidFill>
                  <a:srgbClr val="002060"/>
                </a:solidFill>
              </a:rPr>
              <a:t>proclameren wij Christus, </a:t>
            </a:r>
            <a:r>
              <a:rPr lang="nl-NL" sz="2600" dirty="0" smtClean="0">
                <a:solidFill>
                  <a:srgbClr val="002060"/>
                </a:solidFill>
              </a:rPr>
              <a:t>de macht </a:t>
            </a:r>
            <a:r>
              <a:rPr lang="nl-NL" sz="2600" dirty="0">
                <a:solidFill>
                  <a:srgbClr val="002060"/>
                </a:solidFill>
              </a:rPr>
              <a:t>van God en de </a:t>
            </a:r>
            <a:r>
              <a:rPr lang="nl-NL" sz="2600" dirty="0" smtClean="0">
                <a:solidFill>
                  <a:srgbClr val="002060"/>
                </a:solidFill>
              </a:rPr>
              <a:t>wijsheid van </a:t>
            </a:r>
            <a:r>
              <a:rPr lang="nl-NL" sz="2600" dirty="0">
                <a:solidFill>
                  <a:srgbClr val="002060"/>
                </a:solidFill>
              </a:rPr>
              <a:t>God</a:t>
            </a:r>
            <a:r>
              <a:rPr lang="nl-NL" sz="26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nl-NL" sz="2600" dirty="0">
                <a:solidFill>
                  <a:srgbClr val="002060"/>
                </a:solidFill>
              </a:rPr>
              <a:t>24 Want het </a:t>
            </a:r>
            <a:r>
              <a:rPr lang="nl-NL" sz="2600" dirty="0" smtClean="0">
                <a:solidFill>
                  <a:srgbClr val="002060"/>
                </a:solidFill>
              </a:rPr>
              <a:t>dwaze van </a:t>
            </a:r>
            <a:r>
              <a:rPr lang="nl-NL" sz="2600" dirty="0">
                <a:solidFill>
                  <a:srgbClr val="002060"/>
                </a:solidFill>
              </a:rPr>
              <a:t>God </a:t>
            </a:r>
            <a:r>
              <a:rPr lang="nl-NL" sz="2600" dirty="0" smtClean="0">
                <a:solidFill>
                  <a:srgbClr val="002060"/>
                </a:solidFill>
              </a:rPr>
              <a:t>is wijzer </a:t>
            </a:r>
            <a:r>
              <a:rPr lang="nl-NL" sz="2600" dirty="0">
                <a:solidFill>
                  <a:srgbClr val="002060"/>
                </a:solidFill>
              </a:rPr>
              <a:t>dan de mensen,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en het zwakke </a:t>
            </a:r>
            <a:r>
              <a:rPr lang="nl-NL" sz="2600" dirty="0">
                <a:solidFill>
                  <a:srgbClr val="002060"/>
                </a:solidFill>
              </a:rPr>
              <a:t>van God is sterker </a:t>
            </a:r>
            <a:r>
              <a:rPr lang="nl-NL" sz="2600" dirty="0" smtClean="0">
                <a:solidFill>
                  <a:srgbClr val="002060"/>
                </a:solidFill>
              </a:rPr>
              <a:t>dan de </a:t>
            </a:r>
            <a:r>
              <a:rPr lang="nl-NL" sz="2600" dirty="0">
                <a:solidFill>
                  <a:srgbClr val="002060"/>
                </a:solidFill>
              </a:rPr>
              <a:t>mensen.</a:t>
            </a:r>
            <a:endParaRPr lang="nl-NL" sz="2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7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25477</TotalTime>
  <Words>782</Words>
  <Application>Microsoft Office PowerPoint</Application>
  <PresentationFormat>Breedbeeld</PresentationFormat>
  <Paragraphs>91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Verdana</vt:lpstr>
      <vt:lpstr>Kantoorthema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Gerard Oudijn</cp:lastModifiedBy>
  <cp:revision>879</cp:revision>
  <dcterms:created xsi:type="dcterms:W3CDTF">2017-10-24T20:34:00Z</dcterms:created>
  <dcterms:modified xsi:type="dcterms:W3CDTF">2019-10-20T11:30:00Z</dcterms:modified>
</cp:coreProperties>
</file>