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582" r:id="rId3"/>
    <p:sldId id="744" r:id="rId4"/>
    <p:sldId id="746" r:id="rId5"/>
    <p:sldId id="745" r:id="rId6"/>
    <p:sldId id="747" r:id="rId7"/>
    <p:sldId id="748" r:id="rId8"/>
    <p:sldId id="749" r:id="rId9"/>
    <p:sldId id="750" r:id="rId10"/>
    <p:sldId id="751" r:id="rId11"/>
    <p:sldId id="760" r:id="rId12"/>
    <p:sldId id="753" r:id="rId13"/>
    <p:sldId id="761" r:id="rId14"/>
    <p:sldId id="752" r:id="rId15"/>
    <p:sldId id="754" r:id="rId16"/>
    <p:sldId id="755" r:id="rId17"/>
    <p:sldId id="779" r:id="rId18"/>
    <p:sldId id="756" r:id="rId19"/>
    <p:sldId id="757" r:id="rId20"/>
    <p:sldId id="763" r:id="rId21"/>
    <p:sldId id="772" r:id="rId22"/>
    <p:sldId id="771" r:id="rId23"/>
    <p:sldId id="773" r:id="rId24"/>
    <p:sldId id="774" r:id="rId25"/>
    <p:sldId id="775" r:id="rId26"/>
    <p:sldId id="776" r:id="rId27"/>
    <p:sldId id="777" r:id="rId28"/>
    <p:sldId id="778" r:id="rId29"/>
    <p:sldId id="780" r:id="rId30"/>
    <p:sldId id="770" r:id="rId31"/>
    <p:sldId id="769" r:id="rId32"/>
    <p:sldId id="764" r:id="rId33"/>
    <p:sldId id="765" r:id="rId34"/>
    <p:sldId id="766" r:id="rId35"/>
    <p:sldId id="767" r:id="rId36"/>
    <p:sldId id="768" r:id="rId37"/>
    <p:sldId id="758" r:id="rId38"/>
    <p:sldId id="759" r:id="rId3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FFCC"/>
    <a:srgbClr val="CCECFF"/>
    <a:srgbClr val="66FFFF"/>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75" autoAdjust="0"/>
    <p:restoredTop sz="84302" autoAdjust="0"/>
  </p:normalViewPr>
  <p:slideViewPr>
    <p:cSldViewPr snapToGrid="0">
      <p:cViewPr varScale="1">
        <p:scale>
          <a:sx n="78" d="100"/>
          <a:sy n="78" d="100"/>
        </p:scale>
        <p:origin x="1026" y="78"/>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29-3-2020</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dirty="0"/>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solidFill>
                  <a:prstClr val="black"/>
                </a:solidFill>
              </a:rPr>
              <a:pPr/>
              <a:t>1</a:t>
            </a:fld>
            <a:endParaRPr lang="nl-NL" dirty="0">
              <a:solidFill>
                <a:prstClr val="black"/>
              </a:solidFill>
            </a:endParaRPr>
          </a:p>
        </p:txBody>
      </p:sp>
    </p:spTree>
    <p:extLst>
      <p:ext uri="{BB962C8B-B14F-4D97-AF65-F5344CB8AC3E}">
        <p14:creationId xmlns:p14="http://schemas.microsoft.com/office/powerpoint/2010/main" val="3667503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10</a:t>
            </a:fld>
            <a:endParaRPr lang="nl-NL" dirty="0"/>
          </a:p>
        </p:txBody>
      </p:sp>
    </p:spTree>
    <p:extLst>
      <p:ext uri="{BB962C8B-B14F-4D97-AF65-F5344CB8AC3E}">
        <p14:creationId xmlns:p14="http://schemas.microsoft.com/office/powerpoint/2010/main" val="210420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11</a:t>
            </a:fld>
            <a:endParaRPr lang="nl-NL" dirty="0"/>
          </a:p>
        </p:txBody>
      </p:sp>
    </p:spTree>
    <p:extLst>
      <p:ext uri="{BB962C8B-B14F-4D97-AF65-F5344CB8AC3E}">
        <p14:creationId xmlns:p14="http://schemas.microsoft.com/office/powerpoint/2010/main" val="2238549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12</a:t>
            </a:fld>
            <a:endParaRPr lang="nl-NL" dirty="0"/>
          </a:p>
        </p:txBody>
      </p:sp>
    </p:spTree>
    <p:extLst>
      <p:ext uri="{BB962C8B-B14F-4D97-AF65-F5344CB8AC3E}">
        <p14:creationId xmlns:p14="http://schemas.microsoft.com/office/powerpoint/2010/main" val="2847501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13</a:t>
            </a:fld>
            <a:endParaRPr lang="nl-NL" dirty="0"/>
          </a:p>
        </p:txBody>
      </p:sp>
    </p:spTree>
    <p:extLst>
      <p:ext uri="{BB962C8B-B14F-4D97-AF65-F5344CB8AC3E}">
        <p14:creationId xmlns:p14="http://schemas.microsoft.com/office/powerpoint/2010/main" val="3596604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14</a:t>
            </a:fld>
            <a:endParaRPr lang="nl-NL" dirty="0"/>
          </a:p>
        </p:txBody>
      </p:sp>
    </p:spTree>
    <p:extLst>
      <p:ext uri="{BB962C8B-B14F-4D97-AF65-F5344CB8AC3E}">
        <p14:creationId xmlns:p14="http://schemas.microsoft.com/office/powerpoint/2010/main" val="1278372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15</a:t>
            </a:fld>
            <a:endParaRPr lang="nl-NL" dirty="0"/>
          </a:p>
        </p:txBody>
      </p:sp>
    </p:spTree>
    <p:extLst>
      <p:ext uri="{BB962C8B-B14F-4D97-AF65-F5344CB8AC3E}">
        <p14:creationId xmlns:p14="http://schemas.microsoft.com/office/powerpoint/2010/main" val="2347312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16</a:t>
            </a:fld>
            <a:endParaRPr lang="nl-NL" dirty="0"/>
          </a:p>
        </p:txBody>
      </p:sp>
    </p:spTree>
    <p:extLst>
      <p:ext uri="{BB962C8B-B14F-4D97-AF65-F5344CB8AC3E}">
        <p14:creationId xmlns:p14="http://schemas.microsoft.com/office/powerpoint/2010/main" val="3854628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17</a:t>
            </a:fld>
            <a:endParaRPr lang="nl-NL" dirty="0"/>
          </a:p>
        </p:txBody>
      </p:sp>
    </p:spTree>
    <p:extLst>
      <p:ext uri="{BB962C8B-B14F-4D97-AF65-F5344CB8AC3E}">
        <p14:creationId xmlns:p14="http://schemas.microsoft.com/office/powerpoint/2010/main" val="3644883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18</a:t>
            </a:fld>
            <a:endParaRPr lang="nl-NL" dirty="0"/>
          </a:p>
        </p:txBody>
      </p:sp>
    </p:spTree>
    <p:extLst>
      <p:ext uri="{BB962C8B-B14F-4D97-AF65-F5344CB8AC3E}">
        <p14:creationId xmlns:p14="http://schemas.microsoft.com/office/powerpoint/2010/main" val="1206917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19</a:t>
            </a:fld>
            <a:endParaRPr lang="nl-NL" dirty="0"/>
          </a:p>
        </p:txBody>
      </p:sp>
    </p:spTree>
    <p:extLst>
      <p:ext uri="{BB962C8B-B14F-4D97-AF65-F5344CB8AC3E}">
        <p14:creationId xmlns:p14="http://schemas.microsoft.com/office/powerpoint/2010/main" val="4067692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a:t>
            </a:fld>
            <a:endParaRPr lang="nl-NL" dirty="0"/>
          </a:p>
        </p:txBody>
      </p:sp>
    </p:spTree>
    <p:extLst>
      <p:ext uri="{BB962C8B-B14F-4D97-AF65-F5344CB8AC3E}">
        <p14:creationId xmlns:p14="http://schemas.microsoft.com/office/powerpoint/2010/main" val="1917860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20</a:t>
            </a:fld>
            <a:endParaRPr lang="nl-NL" dirty="0"/>
          </a:p>
        </p:txBody>
      </p:sp>
    </p:spTree>
    <p:extLst>
      <p:ext uri="{BB962C8B-B14F-4D97-AF65-F5344CB8AC3E}">
        <p14:creationId xmlns:p14="http://schemas.microsoft.com/office/powerpoint/2010/main" val="1862270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21</a:t>
            </a:fld>
            <a:endParaRPr lang="nl-NL" dirty="0"/>
          </a:p>
        </p:txBody>
      </p:sp>
    </p:spTree>
    <p:extLst>
      <p:ext uri="{BB962C8B-B14F-4D97-AF65-F5344CB8AC3E}">
        <p14:creationId xmlns:p14="http://schemas.microsoft.com/office/powerpoint/2010/main" val="25336257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22</a:t>
            </a:fld>
            <a:endParaRPr lang="nl-NL" dirty="0"/>
          </a:p>
        </p:txBody>
      </p:sp>
    </p:spTree>
    <p:extLst>
      <p:ext uri="{BB962C8B-B14F-4D97-AF65-F5344CB8AC3E}">
        <p14:creationId xmlns:p14="http://schemas.microsoft.com/office/powerpoint/2010/main" val="1687461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23</a:t>
            </a:fld>
            <a:endParaRPr lang="nl-NL" dirty="0"/>
          </a:p>
        </p:txBody>
      </p:sp>
    </p:spTree>
    <p:extLst>
      <p:ext uri="{BB962C8B-B14F-4D97-AF65-F5344CB8AC3E}">
        <p14:creationId xmlns:p14="http://schemas.microsoft.com/office/powerpoint/2010/main" val="3096807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24</a:t>
            </a:fld>
            <a:endParaRPr lang="nl-NL" dirty="0"/>
          </a:p>
        </p:txBody>
      </p:sp>
    </p:spTree>
    <p:extLst>
      <p:ext uri="{BB962C8B-B14F-4D97-AF65-F5344CB8AC3E}">
        <p14:creationId xmlns:p14="http://schemas.microsoft.com/office/powerpoint/2010/main" val="34974808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25</a:t>
            </a:fld>
            <a:endParaRPr lang="nl-NL" dirty="0"/>
          </a:p>
        </p:txBody>
      </p:sp>
    </p:spTree>
    <p:extLst>
      <p:ext uri="{BB962C8B-B14F-4D97-AF65-F5344CB8AC3E}">
        <p14:creationId xmlns:p14="http://schemas.microsoft.com/office/powerpoint/2010/main" val="28768684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26</a:t>
            </a:fld>
            <a:endParaRPr lang="nl-NL" dirty="0"/>
          </a:p>
        </p:txBody>
      </p:sp>
    </p:spTree>
    <p:extLst>
      <p:ext uri="{BB962C8B-B14F-4D97-AF65-F5344CB8AC3E}">
        <p14:creationId xmlns:p14="http://schemas.microsoft.com/office/powerpoint/2010/main" val="760161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27</a:t>
            </a:fld>
            <a:endParaRPr lang="nl-NL" dirty="0"/>
          </a:p>
        </p:txBody>
      </p:sp>
    </p:spTree>
    <p:extLst>
      <p:ext uri="{BB962C8B-B14F-4D97-AF65-F5344CB8AC3E}">
        <p14:creationId xmlns:p14="http://schemas.microsoft.com/office/powerpoint/2010/main" val="13220520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28</a:t>
            </a:fld>
            <a:endParaRPr lang="nl-NL" dirty="0"/>
          </a:p>
        </p:txBody>
      </p:sp>
    </p:spTree>
    <p:extLst>
      <p:ext uri="{BB962C8B-B14F-4D97-AF65-F5344CB8AC3E}">
        <p14:creationId xmlns:p14="http://schemas.microsoft.com/office/powerpoint/2010/main" val="1623873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29</a:t>
            </a:fld>
            <a:endParaRPr lang="nl-NL" dirty="0"/>
          </a:p>
        </p:txBody>
      </p:sp>
    </p:spTree>
    <p:extLst>
      <p:ext uri="{BB962C8B-B14F-4D97-AF65-F5344CB8AC3E}">
        <p14:creationId xmlns:p14="http://schemas.microsoft.com/office/powerpoint/2010/main" val="1368018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a:t>
            </a:fld>
            <a:endParaRPr lang="nl-NL" dirty="0"/>
          </a:p>
        </p:txBody>
      </p:sp>
    </p:spTree>
    <p:extLst>
      <p:ext uri="{BB962C8B-B14F-4D97-AF65-F5344CB8AC3E}">
        <p14:creationId xmlns:p14="http://schemas.microsoft.com/office/powerpoint/2010/main" val="2650578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30</a:t>
            </a:fld>
            <a:endParaRPr lang="nl-NL" dirty="0"/>
          </a:p>
        </p:txBody>
      </p:sp>
    </p:spTree>
    <p:extLst>
      <p:ext uri="{BB962C8B-B14F-4D97-AF65-F5344CB8AC3E}">
        <p14:creationId xmlns:p14="http://schemas.microsoft.com/office/powerpoint/2010/main" val="31425741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31</a:t>
            </a:fld>
            <a:endParaRPr lang="nl-NL" dirty="0"/>
          </a:p>
        </p:txBody>
      </p:sp>
    </p:spTree>
    <p:extLst>
      <p:ext uri="{BB962C8B-B14F-4D97-AF65-F5344CB8AC3E}">
        <p14:creationId xmlns:p14="http://schemas.microsoft.com/office/powerpoint/2010/main" val="33867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32</a:t>
            </a:fld>
            <a:endParaRPr lang="nl-NL" dirty="0"/>
          </a:p>
        </p:txBody>
      </p:sp>
    </p:spTree>
    <p:extLst>
      <p:ext uri="{BB962C8B-B14F-4D97-AF65-F5344CB8AC3E}">
        <p14:creationId xmlns:p14="http://schemas.microsoft.com/office/powerpoint/2010/main" val="18279688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33</a:t>
            </a:fld>
            <a:endParaRPr lang="nl-NL" dirty="0"/>
          </a:p>
        </p:txBody>
      </p:sp>
    </p:spTree>
    <p:extLst>
      <p:ext uri="{BB962C8B-B14F-4D97-AF65-F5344CB8AC3E}">
        <p14:creationId xmlns:p14="http://schemas.microsoft.com/office/powerpoint/2010/main" val="11122931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34</a:t>
            </a:fld>
            <a:endParaRPr lang="nl-NL" dirty="0"/>
          </a:p>
        </p:txBody>
      </p:sp>
    </p:spTree>
    <p:extLst>
      <p:ext uri="{BB962C8B-B14F-4D97-AF65-F5344CB8AC3E}">
        <p14:creationId xmlns:p14="http://schemas.microsoft.com/office/powerpoint/2010/main" val="27510084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35</a:t>
            </a:fld>
            <a:endParaRPr lang="nl-NL" dirty="0"/>
          </a:p>
        </p:txBody>
      </p:sp>
    </p:spTree>
    <p:extLst>
      <p:ext uri="{BB962C8B-B14F-4D97-AF65-F5344CB8AC3E}">
        <p14:creationId xmlns:p14="http://schemas.microsoft.com/office/powerpoint/2010/main" val="4143048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36</a:t>
            </a:fld>
            <a:endParaRPr lang="nl-NL" dirty="0"/>
          </a:p>
        </p:txBody>
      </p:sp>
    </p:spTree>
    <p:extLst>
      <p:ext uri="{BB962C8B-B14F-4D97-AF65-F5344CB8AC3E}">
        <p14:creationId xmlns:p14="http://schemas.microsoft.com/office/powerpoint/2010/main" val="2641275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37</a:t>
            </a:fld>
            <a:endParaRPr lang="nl-NL" dirty="0"/>
          </a:p>
        </p:txBody>
      </p:sp>
    </p:spTree>
    <p:extLst>
      <p:ext uri="{BB962C8B-B14F-4D97-AF65-F5344CB8AC3E}">
        <p14:creationId xmlns:p14="http://schemas.microsoft.com/office/powerpoint/2010/main" val="215490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4</a:t>
            </a:fld>
            <a:endParaRPr lang="nl-NL" dirty="0"/>
          </a:p>
        </p:txBody>
      </p:sp>
    </p:spTree>
    <p:extLst>
      <p:ext uri="{BB962C8B-B14F-4D97-AF65-F5344CB8AC3E}">
        <p14:creationId xmlns:p14="http://schemas.microsoft.com/office/powerpoint/2010/main" val="83507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5</a:t>
            </a:fld>
            <a:endParaRPr lang="nl-NL" dirty="0"/>
          </a:p>
        </p:txBody>
      </p:sp>
    </p:spTree>
    <p:extLst>
      <p:ext uri="{BB962C8B-B14F-4D97-AF65-F5344CB8AC3E}">
        <p14:creationId xmlns:p14="http://schemas.microsoft.com/office/powerpoint/2010/main" val="1843029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6</a:t>
            </a:fld>
            <a:endParaRPr lang="nl-NL" dirty="0"/>
          </a:p>
        </p:txBody>
      </p:sp>
    </p:spTree>
    <p:extLst>
      <p:ext uri="{BB962C8B-B14F-4D97-AF65-F5344CB8AC3E}">
        <p14:creationId xmlns:p14="http://schemas.microsoft.com/office/powerpoint/2010/main" val="176143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7</a:t>
            </a:fld>
            <a:endParaRPr lang="nl-NL" dirty="0"/>
          </a:p>
        </p:txBody>
      </p:sp>
    </p:spTree>
    <p:extLst>
      <p:ext uri="{BB962C8B-B14F-4D97-AF65-F5344CB8AC3E}">
        <p14:creationId xmlns:p14="http://schemas.microsoft.com/office/powerpoint/2010/main" val="68920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8</a:t>
            </a:fld>
            <a:endParaRPr lang="nl-NL" dirty="0"/>
          </a:p>
        </p:txBody>
      </p:sp>
    </p:spTree>
    <p:extLst>
      <p:ext uri="{BB962C8B-B14F-4D97-AF65-F5344CB8AC3E}">
        <p14:creationId xmlns:p14="http://schemas.microsoft.com/office/powerpoint/2010/main" val="621031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9</a:t>
            </a:fld>
            <a:endParaRPr lang="nl-NL" dirty="0"/>
          </a:p>
        </p:txBody>
      </p:sp>
    </p:spTree>
    <p:extLst>
      <p:ext uri="{BB962C8B-B14F-4D97-AF65-F5344CB8AC3E}">
        <p14:creationId xmlns:p14="http://schemas.microsoft.com/office/powerpoint/2010/main" val="404669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396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6917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8936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06511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278724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975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31827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759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58863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750917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266491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098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3105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29-3-2020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29-3-2020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dirty="0"/>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solidFill>
                  <a:prstClr val="black">
                    <a:tint val="75000"/>
                  </a:prstClr>
                </a:solidFill>
              </a:rPr>
              <a:pPr/>
              <a:t>29-3-2020</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6103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347804" y="6024599"/>
            <a:ext cx="2358326" cy="584775"/>
          </a:xfrm>
          <a:prstGeom prst="rect">
            <a:avLst/>
          </a:prstGeom>
          <a:noFill/>
          <a:ln w="3175">
            <a:solidFill>
              <a:schemeClr val="tx1"/>
            </a:solidFill>
          </a:ln>
        </p:spPr>
        <p:txBody>
          <a:bodyPr wrap="square" rtlCol="0">
            <a:spAutoFit/>
          </a:bodyPr>
          <a:lstStyle/>
          <a:p>
            <a:pPr algn="ctr"/>
            <a:r>
              <a:rPr lang="nl-NL" sz="1600" dirty="0" smtClean="0">
                <a:solidFill>
                  <a:prstClr val="black"/>
                </a:solidFill>
                <a:latin typeface="Verdana" pitchFamily="34" charset="0"/>
                <a:ea typeface="Verdana" pitchFamily="34" charset="0"/>
                <a:cs typeface="Verdana" pitchFamily="34" charset="0"/>
              </a:rPr>
              <a:t>29 maart </a:t>
            </a:r>
          </a:p>
          <a:p>
            <a:pPr algn="ctr"/>
            <a:r>
              <a:rPr lang="nl-NL" sz="1600" dirty="0" smtClean="0">
                <a:solidFill>
                  <a:prstClr val="black"/>
                </a:solidFill>
                <a:latin typeface="Verdana" pitchFamily="34" charset="0"/>
                <a:ea typeface="Verdana" pitchFamily="34" charset="0"/>
                <a:cs typeface="Verdana" pitchFamily="34" charset="0"/>
              </a:rPr>
              <a:t>Hendrik Ido Ambacht</a:t>
            </a:r>
            <a:endParaRPr lang="nl-NL" sz="1600" dirty="0">
              <a:solidFill>
                <a:prstClr val="black"/>
              </a:solidFill>
              <a:latin typeface="Verdana" pitchFamily="34" charset="0"/>
              <a:ea typeface="Verdana" pitchFamily="34" charset="0"/>
              <a:cs typeface="Verdana" pitchFamily="34" charset="0"/>
            </a:endParaRPr>
          </a:p>
        </p:txBody>
      </p:sp>
      <p:sp>
        <p:nvSpPr>
          <p:cNvPr id="2" name="Tekstvak 1"/>
          <p:cNvSpPr txBox="1"/>
          <p:nvPr/>
        </p:nvSpPr>
        <p:spPr>
          <a:xfrm>
            <a:off x="0" y="550753"/>
            <a:ext cx="11984181" cy="1015663"/>
          </a:xfrm>
          <a:prstGeom prst="rect">
            <a:avLst/>
          </a:prstGeom>
          <a:noFill/>
        </p:spPr>
        <p:txBody>
          <a:bodyPr wrap="square" rtlCol="0">
            <a:spAutoFit/>
          </a:bodyPr>
          <a:lstStyle/>
          <a:p>
            <a:pPr algn="ctr"/>
            <a:r>
              <a:rPr lang="nl-NL" sz="6000" b="1" dirty="0" smtClean="0">
                <a:latin typeface="Verdana" panose="020B0604030504040204" pitchFamily="34" charset="0"/>
                <a:ea typeface="Verdana" panose="020B0604030504040204" pitchFamily="34" charset="0"/>
                <a:cs typeface="Verdana" panose="020B0604030504040204" pitchFamily="34" charset="0"/>
              </a:rPr>
              <a:t>échte blijdschap</a:t>
            </a:r>
            <a:endParaRPr lang="nl-NL" sz="6000" b="1" dirty="0">
              <a:latin typeface="Verdana" panose="020B0604030504040204" pitchFamily="34" charset="0"/>
              <a:ea typeface="Verdana" panose="020B0604030504040204" pitchFamily="34" charset="0"/>
              <a:cs typeface="Verdana" panose="020B0604030504040204" pitchFamily="34" charset="0"/>
            </a:endParaRPr>
          </a:p>
        </p:txBody>
      </p:sp>
      <p:pic>
        <p:nvPicPr>
          <p:cNvPr id="3" name="Afbeelding 2"/>
          <p:cNvPicPr>
            <a:picLocks noChangeAspect="1"/>
          </p:cNvPicPr>
          <p:nvPr/>
        </p:nvPicPr>
        <p:blipFill>
          <a:blip r:embed="rId3"/>
          <a:stretch>
            <a:fillRect/>
          </a:stretch>
        </p:blipFill>
        <p:spPr>
          <a:xfrm>
            <a:off x="4485502" y="2108488"/>
            <a:ext cx="3287541" cy="3287541"/>
          </a:xfrm>
          <a:prstGeom prst="rect">
            <a:avLst/>
          </a:prstGeom>
        </p:spPr>
      </p:pic>
    </p:spTree>
    <p:extLst>
      <p:ext uri="{BB962C8B-B14F-4D97-AF65-F5344CB8AC3E}">
        <p14:creationId xmlns:p14="http://schemas.microsoft.com/office/powerpoint/2010/main" val="81170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107996"/>
          </a:xfrm>
          <a:prstGeom prst="rect">
            <a:avLst/>
          </a:prstGeom>
          <a:noFill/>
        </p:spPr>
        <p:txBody>
          <a:bodyPr wrap="square" rtlCol="0">
            <a:spAutoFit/>
          </a:bodyPr>
          <a:lstStyle/>
          <a:p>
            <a:r>
              <a:rPr lang="nl-NL" sz="2600" b="1" dirty="0" smtClean="0"/>
              <a:t>Filippenzen 4</a:t>
            </a:r>
          </a:p>
          <a:p>
            <a:r>
              <a:rPr lang="nl-NL" sz="2600" dirty="0" smtClean="0"/>
              <a:t>5 Laat </a:t>
            </a:r>
            <a:r>
              <a:rPr lang="nl-NL" sz="2600" dirty="0"/>
              <a:t>jullie welwillendheid bij alle mensen bekend </a:t>
            </a:r>
            <a:r>
              <a:rPr lang="nl-NL" sz="2600" dirty="0" smtClean="0"/>
              <a:t>worden</a:t>
            </a:r>
            <a:r>
              <a:rPr lang="nl-NL" sz="4000" dirty="0" smtClean="0"/>
              <a:t>:</a:t>
            </a:r>
            <a:r>
              <a:rPr lang="nl-NL" sz="2600" dirty="0" smtClean="0"/>
              <a:t> </a:t>
            </a:r>
            <a:r>
              <a:rPr lang="nl-NL" sz="2600" u="sng" dirty="0"/>
              <a:t>De Heer is nabij.</a:t>
            </a:r>
          </a:p>
        </p:txBody>
      </p:sp>
      <p:cxnSp>
        <p:nvCxnSpPr>
          <p:cNvPr id="6" name="Rechte verbindingslijn met pijl 5"/>
          <p:cNvCxnSpPr/>
          <p:nvPr/>
        </p:nvCxnSpPr>
        <p:spPr>
          <a:xfrm flipH="1" flipV="1">
            <a:off x="8501448" y="1725835"/>
            <a:ext cx="1" cy="62194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086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292662"/>
          </a:xfrm>
          <a:prstGeom prst="rect">
            <a:avLst/>
          </a:prstGeom>
          <a:noFill/>
        </p:spPr>
        <p:txBody>
          <a:bodyPr wrap="square" rtlCol="0">
            <a:spAutoFit/>
          </a:bodyPr>
          <a:lstStyle/>
          <a:p>
            <a:r>
              <a:rPr lang="nl-NL" sz="2600" b="1" dirty="0" smtClean="0"/>
              <a:t>Filippenzen 4</a:t>
            </a:r>
          </a:p>
          <a:p>
            <a:r>
              <a:rPr lang="nl-NL" sz="2600" dirty="0" smtClean="0"/>
              <a:t>6 </a:t>
            </a:r>
            <a:r>
              <a:rPr lang="nl-NL" sz="2600" dirty="0"/>
              <a:t>Wees in geen ding bezorgd, </a:t>
            </a:r>
            <a:r>
              <a:rPr lang="nl-NL" sz="2600" dirty="0">
                <a:solidFill>
                  <a:schemeClr val="bg1">
                    <a:lumMod val="65000"/>
                  </a:schemeClr>
                </a:solidFill>
              </a:rPr>
              <a:t>maar laat in alles jullie verzoeken, door gebed en smeekbede, met dankzegging bekendgemaakt worden bij God.</a:t>
            </a:r>
            <a:endParaRPr lang="nl-NL" sz="2600" u="sng" dirty="0">
              <a:solidFill>
                <a:schemeClr val="bg1">
                  <a:lumMod val="65000"/>
                </a:schemeClr>
              </a:solidFill>
            </a:endParaRPr>
          </a:p>
        </p:txBody>
      </p:sp>
    </p:spTree>
    <p:extLst>
      <p:ext uri="{BB962C8B-B14F-4D97-AF65-F5344CB8AC3E}">
        <p14:creationId xmlns:p14="http://schemas.microsoft.com/office/powerpoint/2010/main" val="3246196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908215"/>
          </a:xfrm>
          <a:prstGeom prst="rect">
            <a:avLst/>
          </a:prstGeom>
          <a:noFill/>
        </p:spPr>
        <p:txBody>
          <a:bodyPr wrap="square" rtlCol="0">
            <a:spAutoFit/>
          </a:bodyPr>
          <a:lstStyle/>
          <a:p>
            <a:r>
              <a:rPr lang="nl-NL" sz="2600" b="1" dirty="0" smtClean="0"/>
              <a:t>Filippenzen 4</a:t>
            </a:r>
          </a:p>
          <a:p>
            <a:r>
              <a:rPr lang="nl-NL" sz="2600" dirty="0" smtClean="0"/>
              <a:t>….. </a:t>
            </a:r>
            <a:r>
              <a:rPr lang="nl-NL" sz="2600" u="sng" dirty="0"/>
              <a:t>De Heer is </a:t>
            </a:r>
            <a:r>
              <a:rPr lang="nl-NL" sz="2600" u="sng" dirty="0" smtClean="0"/>
              <a:t>nabij</a:t>
            </a:r>
            <a:r>
              <a:rPr lang="nl-NL" sz="4000" u="sng" dirty="0" smtClean="0"/>
              <a:t>:</a:t>
            </a:r>
            <a:endParaRPr lang="nl-NL" sz="4000" dirty="0" smtClean="0"/>
          </a:p>
          <a:p>
            <a:r>
              <a:rPr lang="nl-NL" sz="2600" dirty="0" smtClean="0"/>
              <a:t>6 </a:t>
            </a:r>
            <a:r>
              <a:rPr lang="nl-NL" sz="2600" dirty="0"/>
              <a:t>Wees in geen ding bezorgd, </a:t>
            </a:r>
            <a:r>
              <a:rPr lang="nl-NL" sz="2600" dirty="0">
                <a:solidFill>
                  <a:schemeClr val="bg1">
                    <a:lumMod val="65000"/>
                  </a:schemeClr>
                </a:solidFill>
              </a:rPr>
              <a:t>maar laat in alles jullie verzoeken, door gebed en smeekbede, met dankzegging bekendgemaakt worden bij God.</a:t>
            </a:r>
            <a:endParaRPr lang="nl-NL" sz="2600" u="sng" dirty="0">
              <a:solidFill>
                <a:schemeClr val="bg1">
                  <a:lumMod val="65000"/>
                </a:schemeClr>
              </a:solidFill>
            </a:endParaRPr>
          </a:p>
        </p:txBody>
      </p:sp>
      <p:cxnSp>
        <p:nvCxnSpPr>
          <p:cNvPr id="6" name="Rechte verbindingslijn met pijl 5"/>
          <p:cNvCxnSpPr/>
          <p:nvPr/>
        </p:nvCxnSpPr>
        <p:spPr>
          <a:xfrm>
            <a:off x="3188043" y="518985"/>
            <a:ext cx="1" cy="50251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278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a:t>6 Wees in geen ding bezorgd, maar laat in alles jullie verzoeken, door gebed en smeekbede, met dankzegging bekendgemaakt worden bij God.</a:t>
            </a:r>
            <a:endParaRPr lang="nl-NL" sz="2600" u="sng" dirty="0"/>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08" y="4071166"/>
            <a:ext cx="12146692" cy="2192098"/>
          </a:xfrm>
          <a:prstGeom prst="rect">
            <a:avLst/>
          </a:prstGeom>
        </p:spPr>
      </p:pic>
      <p:sp>
        <p:nvSpPr>
          <p:cNvPr id="6" name="Ovaal 5"/>
          <p:cNvSpPr/>
          <p:nvPr/>
        </p:nvSpPr>
        <p:spPr>
          <a:xfrm>
            <a:off x="10350844" y="5066271"/>
            <a:ext cx="1841156" cy="12974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7626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a:t>7 En de vrede van God, </a:t>
            </a:r>
            <a:r>
              <a:rPr lang="nl-NL" sz="2600" dirty="0">
                <a:solidFill>
                  <a:schemeClr val="bg1">
                    <a:lumMod val="65000"/>
                  </a:schemeClr>
                </a:solidFill>
              </a:rPr>
              <a:t>die superieur is aan elk denken, </a:t>
            </a:r>
            <a:endParaRPr lang="nl-NL" sz="2600" dirty="0" smtClean="0">
              <a:solidFill>
                <a:schemeClr val="bg1">
                  <a:lumMod val="65000"/>
                </a:schemeClr>
              </a:solidFill>
            </a:endParaRPr>
          </a:p>
          <a:p>
            <a:r>
              <a:rPr lang="nl-NL" sz="2600" dirty="0" smtClean="0">
                <a:solidFill>
                  <a:schemeClr val="bg1">
                    <a:lumMod val="65000"/>
                  </a:schemeClr>
                </a:solidFill>
              </a:rPr>
              <a:t>zal </a:t>
            </a:r>
            <a:r>
              <a:rPr lang="nl-NL" sz="2600" dirty="0">
                <a:solidFill>
                  <a:schemeClr val="bg1">
                    <a:lumMod val="65000"/>
                  </a:schemeClr>
                </a:solidFill>
              </a:rPr>
              <a:t>jullie harten en jullie gedachten verzekerd bewaren in Christus Jezus.</a:t>
            </a:r>
            <a:endParaRPr lang="nl-NL" sz="2600" u="sng" dirty="0">
              <a:solidFill>
                <a:schemeClr val="bg1">
                  <a:lumMod val="65000"/>
                </a:schemeClr>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307" y="5066271"/>
            <a:ext cx="4740268" cy="1287754"/>
          </a:xfrm>
          <a:prstGeom prst="rect">
            <a:avLst/>
          </a:prstGeom>
        </p:spPr>
      </p:pic>
      <p:sp>
        <p:nvSpPr>
          <p:cNvPr id="5" name="Ovaal 4"/>
          <p:cNvSpPr/>
          <p:nvPr/>
        </p:nvSpPr>
        <p:spPr>
          <a:xfrm>
            <a:off x="3113903" y="4819135"/>
            <a:ext cx="2265671" cy="17546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73054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a:t>7 En de vrede van God, die superieur is aan elk denken,</a:t>
            </a:r>
            <a:r>
              <a:rPr lang="nl-NL" sz="2600" dirty="0">
                <a:solidFill>
                  <a:schemeClr val="bg1">
                    <a:lumMod val="65000"/>
                  </a:schemeClr>
                </a:solidFill>
              </a:rPr>
              <a:t> </a:t>
            </a:r>
            <a:endParaRPr lang="nl-NL" sz="2600" dirty="0" smtClean="0">
              <a:solidFill>
                <a:schemeClr val="bg1">
                  <a:lumMod val="65000"/>
                </a:schemeClr>
              </a:solidFill>
            </a:endParaRPr>
          </a:p>
          <a:p>
            <a:r>
              <a:rPr lang="nl-NL" sz="2600" dirty="0" smtClean="0">
                <a:solidFill>
                  <a:schemeClr val="bg1">
                    <a:lumMod val="65000"/>
                  </a:schemeClr>
                </a:solidFill>
              </a:rPr>
              <a:t>zal </a:t>
            </a:r>
            <a:r>
              <a:rPr lang="nl-NL" sz="2600" dirty="0">
                <a:solidFill>
                  <a:schemeClr val="bg1">
                    <a:lumMod val="65000"/>
                  </a:schemeClr>
                </a:solidFill>
              </a:rPr>
              <a:t>jullie harten en jullie gedachten verzekerd bewaren in Christus Jezus.</a:t>
            </a:r>
            <a:endParaRPr lang="nl-NL" sz="2600" u="sng" dirty="0">
              <a:solidFill>
                <a:schemeClr val="bg1">
                  <a:lumMod val="65000"/>
                </a:schemeClr>
              </a:solidFill>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2" y="5152768"/>
            <a:ext cx="10390498" cy="1190695"/>
          </a:xfrm>
          <a:prstGeom prst="rect">
            <a:avLst/>
          </a:prstGeom>
        </p:spPr>
      </p:pic>
    </p:spTree>
    <p:extLst>
      <p:ext uri="{BB962C8B-B14F-4D97-AF65-F5344CB8AC3E}">
        <p14:creationId xmlns:p14="http://schemas.microsoft.com/office/powerpoint/2010/main" val="166520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a:t>7 En de vrede van God, die superieur is aan elk denken,</a:t>
            </a:r>
            <a:r>
              <a:rPr lang="nl-NL" sz="2600" dirty="0">
                <a:solidFill>
                  <a:schemeClr val="bg1">
                    <a:lumMod val="65000"/>
                  </a:schemeClr>
                </a:solidFill>
              </a:rPr>
              <a:t> </a:t>
            </a:r>
            <a:endParaRPr lang="nl-NL" sz="2600" dirty="0" smtClean="0">
              <a:solidFill>
                <a:schemeClr val="bg1">
                  <a:lumMod val="65000"/>
                </a:schemeClr>
              </a:solidFill>
            </a:endParaRPr>
          </a:p>
          <a:p>
            <a:r>
              <a:rPr lang="nl-NL" sz="2600" dirty="0" smtClean="0">
                <a:solidFill>
                  <a:schemeClr val="bg1">
                    <a:lumMod val="65000"/>
                  </a:schemeClr>
                </a:solidFill>
              </a:rPr>
              <a:t>zal </a:t>
            </a:r>
            <a:r>
              <a:rPr lang="nl-NL" sz="2600" dirty="0">
                <a:solidFill>
                  <a:schemeClr val="bg1">
                    <a:lumMod val="65000"/>
                  </a:schemeClr>
                </a:solidFill>
              </a:rPr>
              <a:t>jullie harten en jullie gedachten verzekerd bewaren in Christus Jezus.</a:t>
            </a:r>
            <a:endParaRPr lang="nl-NL" sz="2600" u="sng" dirty="0">
              <a:solidFill>
                <a:schemeClr val="bg1">
                  <a:lumMod val="65000"/>
                </a:schemeClr>
              </a:solidFill>
            </a:endParaRPr>
          </a:p>
        </p:txBody>
      </p:sp>
      <p:sp>
        <p:nvSpPr>
          <p:cNvPr id="5" name="Tekstvak 4"/>
          <p:cNvSpPr txBox="1"/>
          <p:nvPr/>
        </p:nvSpPr>
        <p:spPr>
          <a:xfrm>
            <a:off x="1589900" y="4051506"/>
            <a:ext cx="8431429" cy="1200329"/>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Hem, nu </a:t>
            </a:r>
            <a:r>
              <a:rPr lang="nl-NL" sz="2400" dirty="0"/>
              <a:t>die naar de macht, die in ons inwerkt, bij machte is meer dan overdadig te doen boven alles wat wij verzoeken of </a:t>
            </a:r>
            <a:r>
              <a:rPr lang="nl-NL" sz="2400" dirty="0" smtClean="0"/>
              <a:t>verstaan (Ef.3:20)</a:t>
            </a:r>
            <a:endParaRPr lang="nl-NL" sz="2400" dirty="0"/>
          </a:p>
        </p:txBody>
      </p:sp>
    </p:spTree>
    <p:extLst>
      <p:ext uri="{BB962C8B-B14F-4D97-AF65-F5344CB8AC3E}">
        <p14:creationId xmlns:p14="http://schemas.microsoft.com/office/powerpoint/2010/main" val="263114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a:t>7 </a:t>
            </a:r>
            <a:r>
              <a:rPr lang="nl-NL" sz="2600" dirty="0">
                <a:solidFill>
                  <a:schemeClr val="bg1">
                    <a:lumMod val="65000"/>
                  </a:schemeClr>
                </a:solidFill>
              </a:rPr>
              <a:t>En de vrede van God, die superieur is aan elk denken, </a:t>
            </a:r>
            <a:endParaRPr lang="nl-NL" sz="2600" dirty="0" smtClean="0">
              <a:solidFill>
                <a:schemeClr val="bg1">
                  <a:lumMod val="65000"/>
                </a:schemeClr>
              </a:solidFill>
            </a:endParaRPr>
          </a:p>
          <a:p>
            <a:r>
              <a:rPr lang="nl-NL" sz="2600" dirty="0" smtClean="0"/>
              <a:t>zal </a:t>
            </a:r>
            <a:r>
              <a:rPr lang="nl-NL" sz="2600" dirty="0"/>
              <a:t>jullie harten en jullie gedachten verzekerd bewaren in Christus Jezus</a:t>
            </a:r>
            <a:r>
              <a:rPr lang="nl-NL" sz="2600" dirty="0">
                <a:solidFill>
                  <a:schemeClr val="bg1">
                    <a:lumMod val="65000"/>
                  </a:schemeClr>
                </a:solidFill>
              </a:rPr>
              <a:t>.</a:t>
            </a:r>
            <a:endParaRPr lang="nl-NL" sz="2600" u="sng" dirty="0">
              <a:solidFill>
                <a:schemeClr val="bg1">
                  <a:lumMod val="65000"/>
                </a:schemeClr>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254" y="4223684"/>
            <a:ext cx="9233438" cy="2195156"/>
          </a:xfrm>
          <a:prstGeom prst="rect">
            <a:avLst/>
          </a:prstGeom>
        </p:spPr>
      </p:pic>
    </p:spTree>
    <p:extLst>
      <p:ext uri="{BB962C8B-B14F-4D97-AF65-F5344CB8AC3E}">
        <p14:creationId xmlns:p14="http://schemas.microsoft.com/office/powerpoint/2010/main" val="4035409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a:t>7 </a:t>
            </a:r>
            <a:r>
              <a:rPr lang="nl-NL" sz="2600" dirty="0">
                <a:solidFill>
                  <a:schemeClr val="bg1">
                    <a:lumMod val="65000"/>
                  </a:schemeClr>
                </a:solidFill>
              </a:rPr>
              <a:t>En de vrede van God, die superieur is aan elk denken, </a:t>
            </a:r>
            <a:endParaRPr lang="nl-NL" sz="2600" dirty="0" smtClean="0">
              <a:solidFill>
                <a:schemeClr val="bg1">
                  <a:lumMod val="65000"/>
                </a:schemeClr>
              </a:solidFill>
            </a:endParaRPr>
          </a:p>
          <a:p>
            <a:r>
              <a:rPr lang="nl-NL" sz="2600" dirty="0" smtClean="0"/>
              <a:t>zal </a:t>
            </a:r>
            <a:r>
              <a:rPr lang="nl-NL" sz="2600" dirty="0"/>
              <a:t>jullie harten en jullie gedachten </a:t>
            </a:r>
            <a:r>
              <a:rPr lang="nl-NL" sz="2600" u="sng" dirty="0"/>
              <a:t>verzekerd bewaren</a:t>
            </a:r>
            <a:r>
              <a:rPr lang="nl-NL" sz="2600" dirty="0"/>
              <a:t> in Christus Jezus</a:t>
            </a:r>
            <a:r>
              <a:rPr lang="nl-NL" sz="2600" dirty="0">
                <a:solidFill>
                  <a:schemeClr val="bg1">
                    <a:lumMod val="65000"/>
                  </a:schemeClr>
                </a:solidFill>
              </a:rPr>
              <a:t>.</a:t>
            </a:r>
            <a:endParaRPr lang="nl-NL" sz="2600" u="sng" dirty="0">
              <a:solidFill>
                <a:schemeClr val="bg1">
                  <a:lumMod val="65000"/>
                </a:schemeClr>
              </a:solidFill>
            </a:endParaRPr>
          </a:p>
        </p:txBody>
      </p:sp>
      <p:pic>
        <p:nvPicPr>
          <p:cNvPr id="2" name="Afbeelding 1"/>
          <p:cNvPicPr>
            <a:picLocks noChangeAspect="1"/>
          </p:cNvPicPr>
          <p:nvPr/>
        </p:nvPicPr>
        <p:blipFill>
          <a:blip r:embed="rId3"/>
          <a:stretch>
            <a:fillRect/>
          </a:stretch>
        </p:blipFill>
        <p:spPr>
          <a:xfrm>
            <a:off x="154225" y="3515161"/>
            <a:ext cx="4281851" cy="3215281"/>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7636" y="2005488"/>
            <a:ext cx="4785467" cy="3122565"/>
          </a:xfrm>
          <a:prstGeom prst="rect">
            <a:avLst/>
          </a:prstGeom>
        </p:spPr>
      </p:pic>
    </p:spTree>
    <p:extLst>
      <p:ext uri="{BB962C8B-B14F-4D97-AF65-F5344CB8AC3E}">
        <p14:creationId xmlns:p14="http://schemas.microsoft.com/office/powerpoint/2010/main" val="304637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dirty="0" smtClean="0"/>
              <a:t>al </a:t>
            </a:r>
            <a:r>
              <a:rPr lang="nl-NL" sz="2600" dirty="0"/>
              <a:t>wat rechtvaardig is, al wat zuiver is, al wat beminnelijk is, </a:t>
            </a:r>
            <a:endParaRPr lang="nl-NL" sz="2600" dirty="0" smtClean="0"/>
          </a:p>
          <a:p>
            <a:r>
              <a:rPr lang="nl-NL" sz="2600" dirty="0" smtClean="0"/>
              <a:t>al </a:t>
            </a:r>
            <a:r>
              <a:rPr lang="nl-NL" sz="2600" dirty="0"/>
              <a:t>wat positief is, als iets deugd is, en als iets lof verdient, </a:t>
            </a:r>
            <a:endParaRPr lang="nl-NL" sz="2600" dirty="0" smtClean="0"/>
          </a:p>
          <a:p>
            <a:r>
              <a:rPr lang="nl-NL" sz="2600" dirty="0" smtClean="0"/>
              <a:t>schenk </a:t>
            </a:r>
            <a:r>
              <a:rPr lang="nl-NL" sz="2600" dirty="0"/>
              <a:t>daar aandacht aan!</a:t>
            </a:r>
          </a:p>
          <a:p>
            <a:endParaRPr lang="nl-NL" sz="2600" dirty="0"/>
          </a:p>
        </p:txBody>
      </p:sp>
    </p:spTree>
    <p:extLst>
      <p:ext uri="{BB962C8B-B14F-4D97-AF65-F5344CB8AC3E}">
        <p14:creationId xmlns:p14="http://schemas.microsoft.com/office/powerpoint/2010/main" val="405851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292662"/>
          </a:xfrm>
          <a:prstGeom prst="rect">
            <a:avLst/>
          </a:prstGeom>
          <a:noFill/>
        </p:spPr>
        <p:txBody>
          <a:bodyPr wrap="square" rtlCol="0">
            <a:spAutoFit/>
          </a:bodyPr>
          <a:lstStyle/>
          <a:p>
            <a:r>
              <a:rPr lang="nl-NL" sz="2600" b="1" dirty="0" smtClean="0"/>
              <a:t>Filippenzen 3</a:t>
            </a:r>
          </a:p>
          <a:p>
            <a:r>
              <a:rPr lang="nl-NL" sz="2600" dirty="0" smtClean="0"/>
              <a:t>20 want ons burgerschap is in de hemelen, van waaruit wij ook de Redder verwachten, de Heer Jezus Christus</a:t>
            </a:r>
            <a:endParaRPr lang="nl-NL" sz="2600" dirty="0"/>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824" y="4109946"/>
            <a:ext cx="10771749" cy="2535180"/>
          </a:xfrm>
          <a:prstGeom prst="rect">
            <a:avLst/>
          </a:prstGeom>
        </p:spPr>
      </p:pic>
    </p:spTree>
    <p:extLst>
      <p:ext uri="{BB962C8B-B14F-4D97-AF65-F5344CB8AC3E}">
        <p14:creationId xmlns:p14="http://schemas.microsoft.com/office/powerpoint/2010/main" val="3327423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t>
            </a:r>
            <a:r>
              <a:rPr lang="nl-NL" sz="2600" u="sng" dirty="0"/>
              <a:t>al wat waar is</a:t>
            </a:r>
            <a:r>
              <a:rPr lang="nl-NL" sz="2600" dirty="0"/>
              <a:t>, al wat eerbaar is, </a:t>
            </a:r>
            <a:endParaRPr lang="nl-NL" sz="2600" dirty="0" smtClean="0"/>
          </a:p>
          <a:p>
            <a:r>
              <a:rPr lang="nl-NL" sz="2600" dirty="0" smtClean="0"/>
              <a:t>al </a:t>
            </a:r>
            <a:r>
              <a:rPr lang="nl-NL" sz="2600" dirty="0"/>
              <a:t>wat rechtvaardig is, al wat zuiver is, al wat beminnelijk is, </a:t>
            </a:r>
            <a:endParaRPr lang="nl-NL" sz="2600" dirty="0" smtClean="0"/>
          </a:p>
          <a:p>
            <a:r>
              <a:rPr lang="nl-NL" sz="2600" dirty="0" smtClean="0"/>
              <a:t>al </a:t>
            </a:r>
            <a:r>
              <a:rPr lang="nl-NL" sz="2600" dirty="0"/>
              <a:t>wat positief is, als iets deugd is, en als iets lof verdient,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1849392" y="4335711"/>
            <a:ext cx="8431429"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a:t>Heilig hen in uw waarheid. Uw woord is </a:t>
            </a:r>
            <a:r>
              <a:rPr lang="nl-NL" sz="2400" dirty="0" smtClean="0"/>
              <a:t>waarheid (Joh.17:17)</a:t>
            </a:r>
            <a:endParaRPr lang="nl-NL" sz="2400" dirty="0"/>
          </a:p>
        </p:txBody>
      </p:sp>
    </p:spTree>
    <p:extLst>
      <p:ext uri="{BB962C8B-B14F-4D97-AF65-F5344CB8AC3E}">
        <p14:creationId xmlns:p14="http://schemas.microsoft.com/office/powerpoint/2010/main" val="93017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t>
            </a:r>
            <a:r>
              <a:rPr lang="nl-NL" sz="2600" u="sng" dirty="0"/>
              <a:t>al wat eerbaar</a:t>
            </a:r>
            <a:r>
              <a:rPr lang="nl-NL" sz="2600" dirty="0"/>
              <a:t> is, </a:t>
            </a:r>
            <a:endParaRPr lang="nl-NL" sz="2600" dirty="0" smtClean="0"/>
          </a:p>
          <a:p>
            <a:r>
              <a:rPr lang="nl-NL" sz="2600" dirty="0" smtClean="0"/>
              <a:t>al </a:t>
            </a:r>
            <a:r>
              <a:rPr lang="nl-NL" sz="2600" dirty="0"/>
              <a:t>wat rechtvaardig is, al wat zuiver is, al wat beminnelijk is, </a:t>
            </a:r>
            <a:endParaRPr lang="nl-NL" sz="2600" dirty="0" smtClean="0"/>
          </a:p>
          <a:p>
            <a:r>
              <a:rPr lang="nl-NL" sz="2600" dirty="0" smtClean="0"/>
              <a:t>al </a:t>
            </a:r>
            <a:r>
              <a:rPr lang="nl-NL" sz="2600" dirty="0"/>
              <a:t>wat positief is, als iets deugd is, en als iets lof verdient,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1849392" y="4335711"/>
            <a:ext cx="5774727"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Het waard om te eren, ‘achtenswaardig’</a:t>
            </a:r>
            <a:endParaRPr lang="nl-NL" sz="2400" dirty="0"/>
          </a:p>
        </p:txBody>
      </p:sp>
    </p:spTree>
    <p:extLst>
      <p:ext uri="{BB962C8B-B14F-4D97-AF65-F5344CB8AC3E}">
        <p14:creationId xmlns:p14="http://schemas.microsoft.com/office/powerpoint/2010/main" val="289837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u="sng" dirty="0" smtClean="0"/>
              <a:t>al </a:t>
            </a:r>
            <a:r>
              <a:rPr lang="nl-NL" sz="2600" u="sng" dirty="0"/>
              <a:t>wat rechtvaardig is</a:t>
            </a:r>
            <a:r>
              <a:rPr lang="nl-NL" sz="2600" dirty="0"/>
              <a:t>, al wat zuiver is, al wat beminnelijk is, </a:t>
            </a:r>
            <a:endParaRPr lang="nl-NL" sz="2600" dirty="0" smtClean="0"/>
          </a:p>
          <a:p>
            <a:r>
              <a:rPr lang="nl-NL" sz="2600" dirty="0" smtClean="0"/>
              <a:t>al </a:t>
            </a:r>
            <a:r>
              <a:rPr lang="nl-NL" sz="2600" dirty="0"/>
              <a:t>wat positief is, als iets deugd is, en als iets lof verdient,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1849392" y="4335711"/>
            <a:ext cx="5774727"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God rekent geloof tot rechtvaardigheid</a:t>
            </a:r>
            <a:endParaRPr lang="nl-NL" sz="2400" dirty="0"/>
          </a:p>
        </p:txBody>
      </p:sp>
    </p:spTree>
    <p:extLst>
      <p:ext uri="{BB962C8B-B14F-4D97-AF65-F5344CB8AC3E}">
        <p14:creationId xmlns:p14="http://schemas.microsoft.com/office/powerpoint/2010/main" val="400915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dirty="0" smtClean="0"/>
              <a:t>al </a:t>
            </a:r>
            <a:r>
              <a:rPr lang="nl-NL" sz="2600" dirty="0"/>
              <a:t>wat rechtvaardig is, </a:t>
            </a:r>
            <a:r>
              <a:rPr lang="nl-NL" sz="2600" u="sng" dirty="0"/>
              <a:t>al wat zuiver is</a:t>
            </a:r>
            <a:r>
              <a:rPr lang="nl-NL" sz="2600" dirty="0"/>
              <a:t>, al wat beminnelijk is, </a:t>
            </a:r>
            <a:endParaRPr lang="nl-NL" sz="2600" dirty="0" smtClean="0"/>
          </a:p>
          <a:p>
            <a:r>
              <a:rPr lang="nl-NL" sz="2600" dirty="0" smtClean="0"/>
              <a:t>al </a:t>
            </a:r>
            <a:r>
              <a:rPr lang="nl-NL" sz="2600" dirty="0"/>
              <a:t>wat positief is, als iets deugd is, en als iets lof verdient,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1849392" y="4335711"/>
            <a:ext cx="5774727"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Onbezoedeld, </a:t>
            </a:r>
            <a:r>
              <a:rPr lang="nl-NL" sz="2400" dirty="0" err="1" smtClean="0"/>
              <a:t>onbevuild</a:t>
            </a:r>
            <a:endParaRPr lang="nl-NL" sz="2400" dirty="0"/>
          </a:p>
        </p:txBody>
      </p:sp>
    </p:spTree>
    <p:extLst>
      <p:ext uri="{BB962C8B-B14F-4D97-AF65-F5344CB8AC3E}">
        <p14:creationId xmlns:p14="http://schemas.microsoft.com/office/powerpoint/2010/main" val="409357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dirty="0" smtClean="0"/>
              <a:t>al </a:t>
            </a:r>
            <a:r>
              <a:rPr lang="nl-NL" sz="2600" dirty="0"/>
              <a:t>wat rechtvaardig is, al wat zuiver is, </a:t>
            </a:r>
            <a:r>
              <a:rPr lang="nl-NL" sz="2600" u="sng" dirty="0"/>
              <a:t>al wat beminnelijk is</a:t>
            </a:r>
            <a:r>
              <a:rPr lang="nl-NL" sz="2600" dirty="0"/>
              <a:t>, </a:t>
            </a:r>
            <a:endParaRPr lang="nl-NL" sz="2600" dirty="0" smtClean="0"/>
          </a:p>
          <a:p>
            <a:r>
              <a:rPr lang="nl-NL" sz="2600" dirty="0" smtClean="0"/>
              <a:t>al </a:t>
            </a:r>
            <a:r>
              <a:rPr lang="nl-NL" sz="2600" dirty="0"/>
              <a:t>wat positief is, als iets deugd is, en als iets lof verdient,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1849392" y="4335711"/>
            <a:ext cx="5774727"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a:t>
            </a:r>
            <a:r>
              <a:rPr lang="nl-NL" sz="2400" dirty="0" err="1" smtClean="0"/>
              <a:t>Prosphilo</a:t>
            </a:r>
            <a:r>
              <a:rPr lang="nl-NL" sz="2400" dirty="0" smtClean="0"/>
              <a:t>’ = naartoe + liefhebben</a:t>
            </a:r>
            <a:endParaRPr lang="nl-NL" sz="2400" dirty="0"/>
          </a:p>
        </p:txBody>
      </p:sp>
    </p:spTree>
    <p:extLst>
      <p:ext uri="{BB962C8B-B14F-4D97-AF65-F5344CB8AC3E}">
        <p14:creationId xmlns:p14="http://schemas.microsoft.com/office/powerpoint/2010/main" val="333983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dirty="0" smtClean="0"/>
              <a:t>al </a:t>
            </a:r>
            <a:r>
              <a:rPr lang="nl-NL" sz="2600" dirty="0"/>
              <a:t>wat rechtvaardig is, al wat zuiver is, al wat beminnelijk is, </a:t>
            </a:r>
            <a:endParaRPr lang="nl-NL" sz="2600" dirty="0" smtClean="0"/>
          </a:p>
          <a:p>
            <a:r>
              <a:rPr lang="nl-NL" sz="2600" u="sng" dirty="0" smtClean="0"/>
              <a:t>al </a:t>
            </a:r>
            <a:r>
              <a:rPr lang="nl-NL" sz="2600" u="sng" dirty="0"/>
              <a:t>wat positief is</a:t>
            </a:r>
            <a:r>
              <a:rPr lang="nl-NL" sz="2600" dirty="0"/>
              <a:t>, als iets deugd is, en als iets lof verdient,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3418701" y="4286284"/>
            <a:ext cx="2129484"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welluidend</a:t>
            </a:r>
            <a:endParaRPr lang="nl-NL" sz="2400" dirty="0"/>
          </a:p>
        </p:txBody>
      </p:sp>
    </p:spTree>
    <p:extLst>
      <p:ext uri="{BB962C8B-B14F-4D97-AF65-F5344CB8AC3E}">
        <p14:creationId xmlns:p14="http://schemas.microsoft.com/office/powerpoint/2010/main" val="311315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dirty="0" smtClean="0"/>
              <a:t>al </a:t>
            </a:r>
            <a:r>
              <a:rPr lang="nl-NL" sz="2600" dirty="0"/>
              <a:t>wat rechtvaardig is, al wat zuiver is, al wat beminnelijk is, </a:t>
            </a:r>
            <a:endParaRPr lang="nl-NL" sz="2600" dirty="0" smtClean="0"/>
          </a:p>
          <a:p>
            <a:r>
              <a:rPr lang="nl-NL" sz="2600" dirty="0" smtClean="0"/>
              <a:t>al </a:t>
            </a:r>
            <a:r>
              <a:rPr lang="nl-NL" sz="2600" dirty="0"/>
              <a:t>wat positief is, </a:t>
            </a:r>
            <a:r>
              <a:rPr lang="nl-NL" sz="2600" u="sng" dirty="0"/>
              <a:t>als iets deugd is</a:t>
            </a:r>
            <a:r>
              <a:rPr lang="nl-NL" sz="2600" dirty="0"/>
              <a:t>, en als iets lof verdient,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836139" y="4397495"/>
            <a:ext cx="10803926" cy="1200329"/>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a:t>Maar jullie zijn een uitverkoren ras, een koninklijk priesterdom, een heilige natie, een volk tot verwerving, om wijd en zijd </a:t>
            </a:r>
            <a:r>
              <a:rPr lang="nl-NL" sz="2400" dirty="0">
                <a:effectLst>
                  <a:outerShdw blurRad="38100" dist="38100" dir="2700000" algn="tl">
                    <a:srgbClr val="000000">
                      <a:alpha val="43137"/>
                    </a:srgbClr>
                  </a:outerShdw>
                </a:effectLst>
              </a:rPr>
              <a:t>de deugden te berichten van Hem</a:t>
            </a:r>
            <a:r>
              <a:rPr lang="nl-NL" sz="2400" dirty="0"/>
              <a:t>, die jullie uit de duisternis roept tot zijn wonderbaarlijk </a:t>
            </a:r>
            <a:r>
              <a:rPr lang="nl-NL" sz="2400" dirty="0" smtClean="0"/>
              <a:t>licht (1 Petr.2:9)</a:t>
            </a:r>
            <a:endParaRPr lang="nl-NL" sz="2400" dirty="0"/>
          </a:p>
        </p:txBody>
      </p:sp>
    </p:spTree>
    <p:extLst>
      <p:ext uri="{BB962C8B-B14F-4D97-AF65-F5344CB8AC3E}">
        <p14:creationId xmlns:p14="http://schemas.microsoft.com/office/powerpoint/2010/main" val="427116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dirty="0" smtClean="0"/>
              <a:t>al </a:t>
            </a:r>
            <a:r>
              <a:rPr lang="nl-NL" sz="2600" dirty="0"/>
              <a:t>wat rechtvaardig is, al wat zuiver is, al wat beminnelijk is, </a:t>
            </a:r>
            <a:endParaRPr lang="nl-NL" sz="2600" dirty="0" smtClean="0"/>
          </a:p>
          <a:p>
            <a:r>
              <a:rPr lang="nl-NL" sz="2600" dirty="0" smtClean="0"/>
              <a:t>al </a:t>
            </a:r>
            <a:r>
              <a:rPr lang="nl-NL" sz="2600" dirty="0"/>
              <a:t>wat positief is, als iets deugd is, </a:t>
            </a:r>
            <a:r>
              <a:rPr lang="nl-NL" sz="2600" u="sng" dirty="0"/>
              <a:t>en als iets lof verdient</a:t>
            </a:r>
            <a:r>
              <a:rPr lang="nl-NL" sz="2600" dirty="0"/>
              <a:t>, </a:t>
            </a:r>
            <a:endParaRPr lang="nl-NL" sz="2600" dirty="0" smtClean="0"/>
          </a:p>
          <a:p>
            <a:r>
              <a:rPr lang="nl-NL" sz="2600" dirty="0" smtClean="0"/>
              <a:t>schenk </a:t>
            </a:r>
            <a:r>
              <a:rPr lang="nl-NL" sz="2600" dirty="0"/>
              <a:t>daar aandacht aan!</a:t>
            </a:r>
          </a:p>
          <a:p>
            <a:endParaRPr lang="nl-NL" sz="2600" dirty="0"/>
          </a:p>
        </p:txBody>
      </p:sp>
      <p:sp>
        <p:nvSpPr>
          <p:cNvPr id="3" name="Tekstvak 2"/>
          <p:cNvSpPr txBox="1"/>
          <p:nvPr/>
        </p:nvSpPr>
        <p:spPr>
          <a:xfrm>
            <a:off x="2356020" y="4446922"/>
            <a:ext cx="6787980" cy="830997"/>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a:t>tot lof van de heerlijkheid van zijn genade, waarmee Hij ons begenadigt in de </a:t>
            </a:r>
            <a:r>
              <a:rPr lang="nl-NL" sz="2400" dirty="0" smtClean="0"/>
              <a:t>Geliefde (Ef.1:6)</a:t>
            </a:r>
            <a:endParaRPr lang="nl-NL" sz="2400" dirty="0"/>
          </a:p>
        </p:txBody>
      </p:sp>
    </p:spTree>
    <p:extLst>
      <p:ext uri="{BB962C8B-B14F-4D97-AF65-F5344CB8AC3E}">
        <p14:creationId xmlns:p14="http://schemas.microsoft.com/office/powerpoint/2010/main" val="352149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a:t>8 Voor het overige, broeders, al wat waar is, al wat eerbaar is, </a:t>
            </a:r>
            <a:endParaRPr lang="nl-NL" sz="2600" dirty="0" smtClean="0"/>
          </a:p>
          <a:p>
            <a:r>
              <a:rPr lang="nl-NL" sz="2600" dirty="0" smtClean="0"/>
              <a:t>al </a:t>
            </a:r>
            <a:r>
              <a:rPr lang="nl-NL" sz="2600" dirty="0"/>
              <a:t>wat rechtvaardig is, al wat zuiver is, al wat beminnelijk is, </a:t>
            </a:r>
            <a:endParaRPr lang="nl-NL" sz="2600" dirty="0" smtClean="0"/>
          </a:p>
          <a:p>
            <a:r>
              <a:rPr lang="nl-NL" sz="2600" dirty="0" smtClean="0"/>
              <a:t>al </a:t>
            </a:r>
            <a:r>
              <a:rPr lang="nl-NL" sz="2600" dirty="0"/>
              <a:t>wat positief is, als iets deugd is, en als iets lof verdient, </a:t>
            </a:r>
            <a:endParaRPr lang="nl-NL" sz="2600" dirty="0" smtClean="0"/>
          </a:p>
          <a:p>
            <a:r>
              <a:rPr lang="nl-NL" sz="2600" u="sng" dirty="0" smtClean="0"/>
              <a:t>schenk </a:t>
            </a:r>
            <a:r>
              <a:rPr lang="nl-NL" sz="2600" u="sng" dirty="0"/>
              <a:t>daar aandacht aan!</a:t>
            </a:r>
          </a:p>
          <a:p>
            <a:endParaRPr lang="nl-NL" sz="2600" dirty="0"/>
          </a:p>
        </p:txBody>
      </p:sp>
      <p:sp>
        <p:nvSpPr>
          <p:cNvPr id="3" name="Tekstvak 2"/>
          <p:cNvSpPr txBox="1"/>
          <p:nvPr/>
        </p:nvSpPr>
        <p:spPr>
          <a:xfrm>
            <a:off x="2356020" y="4446922"/>
            <a:ext cx="3006812"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Reken daarmee!</a:t>
            </a:r>
            <a:endParaRPr lang="nl-NL" sz="2400" dirty="0"/>
          </a:p>
        </p:txBody>
      </p:sp>
    </p:spTree>
    <p:extLst>
      <p:ext uri="{BB962C8B-B14F-4D97-AF65-F5344CB8AC3E}">
        <p14:creationId xmlns:p14="http://schemas.microsoft.com/office/powerpoint/2010/main" val="278941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smtClean="0"/>
              <a:t>9 En </a:t>
            </a:r>
            <a:r>
              <a:rPr lang="nl-NL" sz="2600" dirty="0"/>
              <a:t>wat jullie leerden en accepteerden, en wat jullie horen en waarnamen van mij, verricht deze dingen, en de God van de vrede zal met jullie zijn.</a:t>
            </a:r>
          </a:p>
        </p:txBody>
      </p:sp>
    </p:spTree>
    <p:extLst>
      <p:ext uri="{BB962C8B-B14F-4D97-AF65-F5344CB8AC3E}">
        <p14:creationId xmlns:p14="http://schemas.microsoft.com/office/powerpoint/2010/main" val="398083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692771"/>
          </a:xfrm>
          <a:prstGeom prst="rect">
            <a:avLst/>
          </a:prstGeom>
          <a:noFill/>
        </p:spPr>
        <p:txBody>
          <a:bodyPr wrap="square" rtlCol="0">
            <a:spAutoFit/>
          </a:bodyPr>
          <a:lstStyle/>
          <a:p>
            <a:r>
              <a:rPr lang="nl-NL" sz="2600" b="1" dirty="0" smtClean="0"/>
              <a:t>Filippenzen 3</a:t>
            </a:r>
          </a:p>
          <a:p>
            <a:r>
              <a:rPr lang="nl-NL" sz="2600" dirty="0" smtClean="0"/>
              <a:t>21 die </a:t>
            </a:r>
            <a:r>
              <a:rPr lang="nl-NL" sz="2600" dirty="0"/>
              <a:t>het lichaam van onze vernedering een ander aanzien zal geven, </a:t>
            </a:r>
            <a:endParaRPr lang="nl-NL" sz="2600" dirty="0" smtClean="0"/>
          </a:p>
          <a:p>
            <a:r>
              <a:rPr lang="nl-NL" sz="2600" dirty="0" smtClean="0">
                <a:solidFill>
                  <a:schemeClr val="bg1">
                    <a:lumMod val="65000"/>
                  </a:schemeClr>
                </a:solidFill>
              </a:rPr>
              <a:t>gelijkvormig </a:t>
            </a:r>
            <a:r>
              <a:rPr lang="nl-NL" sz="2600" dirty="0">
                <a:solidFill>
                  <a:schemeClr val="bg1">
                    <a:lumMod val="65000"/>
                  </a:schemeClr>
                </a:solidFill>
              </a:rPr>
              <a:t>aan het lichaam van zijn heerlijkheid, naar de inwerking, waarmee Hij ook alles aan zichzelf kan onderschikken.</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114" y="5162472"/>
            <a:ext cx="11806002" cy="1176543"/>
          </a:xfrm>
          <a:prstGeom prst="rect">
            <a:avLst/>
          </a:prstGeom>
        </p:spPr>
      </p:pic>
    </p:spTree>
    <p:extLst>
      <p:ext uri="{BB962C8B-B14F-4D97-AF65-F5344CB8AC3E}">
        <p14:creationId xmlns:p14="http://schemas.microsoft.com/office/powerpoint/2010/main" val="4120268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092881"/>
          </a:xfrm>
          <a:prstGeom prst="rect">
            <a:avLst/>
          </a:prstGeom>
          <a:noFill/>
        </p:spPr>
        <p:txBody>
          <a:bodyPr wrap="square" rtlCol="0">
            <a:spAutoFit/>
          </a:bodyPr>
          <a:lstStyle/>
          <a:p>
            <a:r>
              <a:rPr lang="nl-NL" sz="2600" b="1" dirty="0" smtClean="0"/>
              <a:t>Filippenzen 4</a:t>
            </a:r>
          </a:p>
          <a:p>
            <a:r>
              <a:rPr lang="nl-NL" sz="2600" dirty="0" smtClean="0"/>
              <a:t>10 En </a:t>
            </a:r>
            <a:r>
              <a:rPr lang="nl-NL" sz="2600" dirty="0"/>
              <a:t>ik verheugde mij in grote mate in de Heer, dat jullie eindelijk eens opbloeiden in jullie gezindheid naar mij, waartoe jullie wel gezind waren, maar jullie hadden geen gelegenheid.</a:t>
            </a:r>
          </a:p>
          <a:p>
            <a:endParaRPr lang="nl-NL" sz="2600" dirty="0"/>
          </a:p>
        </p:txBody>
      </p:sp>
    </p:spTree>
    <p:extLst>
      <p:ext uri="{BB962C8B-B14F-4D97-AF65-F5344CB8AC3E}">
        <p14:creationId xmlns:p14="http://schemas.microsoft.com/office/powerpoint/2010/main" val="158751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692771"/>
          </a:xfrm>
          <a:prstGeom prst="rect">
            <a:avLst/>
          </a:prstGeom>
          <a:noFill/>
        </p:spPr>
        <p:txBody>
          <a:bodyPr wrap="square" rtlCol="0">
            <a:spAutoFit/>
          </a:bodyPr>
          <a:lstStyle/>
          <a:p>
            <a:r>
              <a:rPr lang="nl-NL" sz="2600" b="1" dirty="0" smtClean="0"/>
              <a:t>Filippenzen 4</a:t>
            </a:r>
          </a:p>
          <a:p>
            <a:r>
              <a:rPr lang="nl-NL" sz="2600" dirty="0" smtClean="0"/>
              <a:t>11 Niet </a:t>
            </a:r>
            <a:r>
              <a:rPr lang="nl-NL" sz="2600" dirty="0"/>
              <a:t>dat ik dit zeg, omdat ik gebrek heb, want ik leerde </a:t>
            </a:r>
            <a:r>
              <a:rPr lang="nl-NL" sz="2600" u="sng" dirty="0"/>
              <a:t>tevreden te zijn</a:t>
            </a:r>
            <a:r>
              <a:rPr lang="nl-NL" sz="2600" dirty="0"/>
              <a:t> in de omstandigheden waarin ik ben.</a:t>
            </a:r>
          </a:p>
          <a:p>
            <a:endParaRPr lang="nl-NL" sz="2600" dirty="0"/>
          </a:p>
        </p:txBody>
      </p:sp>
      <p:sp>
        <p:nvSpPr>
          <p:cNvPr id="3" name="Tekstvak 2"/>
          <p:cNvSpPr txBox="1"/>
          <p:nvPr/>
        </p:nvSpPr>
        <p:spPr>
          <a:xfrm>
            <a:off x="4434017" y="4323354"/>
            <a:ext cx="3006812"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SV: vergenoegd</a:t>
            </a:r>
            <a:endParaRPr lang="nl-NL" sz="2400" dirty="0"/>
          </a:p>
        </p:txBody>
      </p:sp>
    </p:spTree>
    <p:extLst>
      <p:ext uri="{BB962C8B-B14F-4D97-AF65-F5344CB8AC3E}">
        <p14:creationId xmlns:p14="http://schemas.microsoft.com/office/powerpoint/2010/main" val="350048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smtClean="0"/>
              <a:t>12 Ik </a:t>
            </a:r>
            <a:r>
              <a:rPr lang="nl-NL" sz="2600" dirty="0"/>
              <a:t>weet wat het is om vernederd te worden en ik weet wat het is om overvloed te hebben. In elk aspect en in alle omstandigheden ben ik ingevoerd, zowel in verzadigd worden als in honger hebben, zowel in overvloed als in tekort hebben.</a:t>
            </a:r>
          </a:p>
          <a:p>
            <a:endParaRPr lang="nl-NL" sz="2600" dirty="0"/>
          </a:p>
        </p:txBody>
      </p:sp>
      <p:sp>
        <p:nvSpPr>
          <p:cNvPr id="3" name="Tekstvak 2"/>
          <p:cNvSpPr txBox="1"/>
          <p:nvPr/>
        </p:nvSpPr>
        <p:spPr>
          <a:xfrm>
            <a:off x="2356020" y="4446922"/>
            <a:ext cx="6787980" cy="461665"/>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Zie bijvoorbeeld de opsomming in 2 Korinthe 11</a:t>
            </a:r>
            <a:endParaRPr lang="nl-NL" sz="2400" dirty="0"/>
          </a:p>
        </p:txBody>
      </p:sp>
    </p:spTree>
    <p:extLst>
      <p:ext uri="{BB962C8B-B14F-4D97-AF65-F5344CB8AC3E}">
        <p14:creationId xmlns:p14="http://schemas.microsoft.com/office/powerpoint/2010/main" val="85383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292662"/>
          </a:xfrm>
          <a:prstGeom prst="rect">
            <a:avLst/>
          </a:prstGeom>
          <a:noFill/>
        </p:spPr>
        <p:txBody>
          <a:bodyPr wrap="square" rtlCol="0">
            <a:spAutoFit/>
          </a:bodyPr>
          <a:lstStyle/>
          <a:p>
            <a:r>
              <a:rPr lang="nl-NL" sz="2600" b="1" dirty="0" smtClean="0"/>
              <a:t>Filippenzen 4</a:t>
            </a:r>
          </a:p>
          <a:p>
            <a:r>
              <a:rPr lang="nl-NL" sz="2600" dirty="0" smtClean="0"/>
              <a:t>13 In </a:t>
            </a:r>
            <a:r>
              <a:rPr lang="nl-NL" sz="2600" dirty="0"/>
              <a:t>alle dingen ben ik sterk in Hem, die mij energie geeft - Christus.</a:t>
            </a:r>
          </a:p>
          <a:p>
            <a:endParaRPr lang="nl-NL" sz="2600" dirty="0"/>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874" y="4893708"/>
            <a:ext cx="8636110" cy="1194129"/>
          </a:xfrm>
          <a:prstGeom prst="rect">
            <a:avLst/>
          </a:prstGeom>
        </p:spPr>
      </p:pic>
    </p:spTree>
    <p:extLst>
      <p:ext uri="{BB962C8B-B14F-4D97-AF65-F5344CB8AC3E}">
        <p14:creationId xmlns:p14="http://schemas.microsoft.com/office/powerpoint/2010/main" val="249662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2492990"/>
          </a:xfrm>
          <a:prstGeom prst="rect">
            <a:avLst/>
          </a:prstGeom>
          <a:noFill/>
        </p:spPr>
        <p:txBody>
          <a:bodyPr wrap="square" rtlCol="0">
            <a:spAutoFit/>
          </a:bodyPr>
          <a:lstStyle/>
          <a:p>
            <a:r>
              <a:rPr lang="nl-NL" sz="2600" b="1" dirty="0" smtClean="0"/>
              <a:t>Filippenzen 4</a:t>
            </a:r>
          </a:p>
          <a:p>
            <a:r>
              <a:rPr lang="nl-NL" sz="2600" dirty="0" smtClean="0"/>
              <a:t>(…)</a:t>
            </a:r>
            <a:endParaRPr lang="nl-NL" sz="2600" dirty="0"/>
          </a:p>
          <a:p>
            <a:r>
              <a:rPr lang="nl-NL" sz="2600" dirty="0" smtClean="0"/>
              <a:t>15 Jullie </a:t>
            </a:r>
            <a:r>
              <a:rPr lang="nl-NL" sz="2600" dirty="0"/>
              <a:t>weten het zelf ook </a:t>
            </a:r>
            <a:r>
              <a:rPr lang="nl-NL" sz="2600" dirty="0" err="1"/>
              <a:t>ook</a:t>
            </a:r>
            <a:r>
              <a:rPr lang="nl-NL" sz="2600" dirty="0"/>
              <a:t>, Filippenzen, dat in het begin van het goede bericht, toen ik uit Macedonië vertrok, niet één uitgeroepen vergadering met mij deelneemt in rekening van uitgave en ontvangst, dan jullie alleen.</a:t>
            </a:r>
          </a:p>
          <a:p>
            <a:endParaRPr lang="nl-NL" sz="2600" dirty="0"/>
          </a:p>
        </p:txBody>
      </p:sp>
    </p:spTree>
    <p:extLst>
      <p:ext uri="{BB962C8B-B14F-4D97-AF65-F5344CB8AC3E}">
        <p14:creationId xmlns:p14="http://schemas.microsoft.com/office/powerpoint/2010/main" val="63818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692771"/>
          </a:xfrm>
          <a:prstGeom prst="rect">
            <a:avLst/>
          </a:prstGeom>
          <a:noFill/>
        </p:spPr>
        <p:txBody>
          <a:bodyPr wrap="square" rtlCol="0">
            <a:spAutoFit/>
          </a:bodyPr>
          <a:lstStyle/>
          <a:p>
            <a:r>
              <a:rPr lang="nl-NL" sz="2600" b="1" dirty="0" smtClean="0"/>
              <a:t>Filippenzen 4</a:t>
            </a:r>
          </a:p>
          <a:p>
            <a:r>
              <a:rPr lang="nl-NL" sz="2600" dirty="0" smtClean="0"/>
              <a:t>(…)</a:t>
            </a:r>
            <a:endParaRPr lang="nl-NL" sz="2600" dirty="0"/>
          </a:p>
          <a:p>
            <a:r>
              <a:rPr lang="nl-NL" sz="2600" dirty="0" smtClean="0"/>
              <a:t>17 Niet</a:t>
            </a:r>
            <a:r>
              <a:rPr lang="nl-NL" sz="2600" dirty="0"/>
              <a:t>, dat ik zoek naar de gave, maar ik zoek naar de vrucht, die toeneemt op jullie rekening</a:t>
            </a:r>
            <a:r>
              <a:rPr lang="nl-NL" sz="2600" dirty="0" smtClean="0"/>
              <a:t>.</a:t>
            </a:r>
            <a:endParaRPr lang="nl-NL" sz="2600" u="sng" dirty="0">
              <a:solidFill>
                <a:schemeClr val="bg1">
                  <a:lumMod val="65000"/>
                </a:schemeClr>
              </a:solidFill>
            </a:endParaRPr>
          </a:p>
        </p:txBody>
      </p:sp>
    </p:spTree>
    <p:extLst>
      <p:ext uri="{BB962C8B-B14F-4D97-AF65-F5344CB8AC3E}">
        <p14:creationId xmlns:p14="http://schemas.microsoft.com/office/powerpoint/2010/main" val="362968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692771"/>
          </a:xfrm>
          <a:prstGeom prst="rect">
            <a:avLst/>
          </a:prstGeom>
          <a:noFill/>
        </p:spPr>
        <p:txBody>
          <a:bodyPr wrap="square" rtlCol="0">
            <a:spAutoFit/>
          </a:bodyPr>
          <a:lstStyle/>
          <a:p>
            <a:r>
              <a:rPr lang="nl-NL" sz="2600" b="1" dirty="0" smtClean="0"/>
              <a:t>Filippenzen 4</a:t>
            </a:r>
          </a:p>
          <a:p>
            <a:r>
              <a:rPr lang="nl-NL" sz="2600" dirty="0" smtClean="0"/>
              <a:t>(…)</a:t>
            </a:r>
          </a:p>
          <a:p>
            <a:r>
              <a:rPr lang="nl-NL" sz="2600" dirty="0"/>
              <a:t>19 Mijn God zal in al jullie behoeften naar zijn rijkdom, in heerlijkheid, </a:t>
            </a:r>
            <a:endParaRPr lang="nl-NL" sz="2600" dirty="0" smtClean="0"/>
          </a:p>
          <a:p>
            <a:r>
              <a:rPr lang="nl-NL" sz="2600" dirty="0" smtClean="0"/>
              <a:t>compleet </a:t>
            </a:r>
            <a:r>
              <a:rPr lang="nl-NL" sz="2600" dirty="0"/>
              <a:t>voorzien, in Christus Jezus.</a:t>
            </a:r>
            <a:endParaRPr lang="nl-NL" sz="2600" u="sng" dirty="0">
              <a:solidFill>
                <a:schemeClr val="bg1">
                  <a:lumMod val="65000"/>
                </a:schemeClr>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365" y="4260912"/>
            <a:ext cx="11729403" cy="2297718"/>
          </a:xfrm>
          <a:prstGeom prst="rect">
            <a:avLst/>
          </a:prstGeom>
        </p:spPr>
      </p:pic>
    </p:spTree>
    <p:extLst>
      <p:ext uri="{BB962C8B-B14F-4D97-AF65-F5344CB8AC3E}">
        <p14:creationId xmlns:p14="http://schemas.microsoft.com/office/powerpoint/2010/main" val="8241084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2" y="518985"/>
            <a:ext cx="10960442" cy="1692771"/>
          </a:xfrm>
          <a:prstGeom prst="rect">
            <a:avLst/>
          </a:prstGeom>
          <a:noFill/>
        </p:spPr>
        <p:txBody>
          <a:bodyPr wrap="square" rtlCol="0">
            <a:spAutoFit/>
          </a:bodyPr>
          <a:lstStyle/>
          <a:p>
            <a:r>
              <a:rPr lang="nl-NL" sz="2600" b="1" dirty="0" smtClean="0"/>
              <a:t>Filippenzen 4</a:t>
            </a:r>
          </a:p>
          <a:p>
            <a:r>
              <a:rPr lang="nl-NL" sz="2600" dirty="0" smtClean="0"/>
              <a:t>(…)</a:t>
            </a:r>
          </a:p>
          <a:p>
            <a:r>
              <a:rPr lang="nl-NL" sz="2600" dirty="0" smtClean="0"/>
              <a:t>20 Onze </a:t>
            </a:r>
            <a:r>
              <a:rPr lang="nl-NL" sz="2600" dirty="0"/>
              <a:t>God en Vader zij de heerlijkheid tot in de </a:t>
            </a:r>
            <a:r>
              <a:rPr lang="nl-NL" sz="2600" dirty="0" err="1"/>
              <a:t>aeonen</a:t>
            </a:r>
            <a:r>
              <a:rPr lang="nl-NL" sz="2600" dirty="0"/>
              <a:t> van de </a:t>
            </a:r>
            <a:r>
              <a:rPr lang="nl-NL" sz="2600" dirty="0" err="1"/>
              <a:t>aeonen</a:t>
            </a:r>
            <a:r>
              <a:rPr lang="nl-NL" sz="2600" dirty="0"/>
              <a:t>. Amen!</a:t>
            </a:r>
            <a:endParaRPr lang="nl-NL" sz="2600" u="sng" dirty="0">
              <a:solidFill>
                <a:schemeClr val="bg1">
                  <a:lumMod val="65000"/>
                </a:schemeClr>
              </a:solidFill>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482" y="4182812"/>
            <a:ext cx="7693616" cy="2216976"/>
          </a:xfrm>
          <a:prstGeom prst="rect">
            <a:avLst/>
          </a:prstGeom>
        </p:spPr>
      </p:pic>
    </p:spTree>
    <p:extLst>
      <p:ext uri="{BB962C8B-B14F-4D97-AF65-F5344CB8AC3E}">
        <p14:creationId xmlns:p14="http://schemas.microsoft.com/office/powerpoint/2010/main" val="46159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692771"/>
          </a:xfrm>
          <a:prstGeom prst="rect">
            <a:avLst/>
          </a:prstGeom>
          <a:noFill/>
        </p:spPr>
        <p:txBody>
          <a:bodyPr wrap="square" rtlCol="0">
            <a:spAutoFit/>
          </a:bodyPr>
          <a:lstStyle/>
          <a:p>
            <a:r>
              <a:rPr lang="nl-NL" sz="2600" b="1" dirty="0" smtClean="0"/>
              <a:t>Filippenzen 3</a:t>
            </a:r>
          </a:p>
          <a:p>
            <a:r>
              <a:rPr lang="nl-NL" sz="2600" dirty="0" smtClean="0">
                <a:solidFill>
                  <a:schemeClr val="bg1">
                    <a:lumMod val="65000"/>
                  </a:schemeClr>
                </a:solidFill>
              </a:rPr>
              <a:t>21 die </a:t>
            </a:r>
            <a:r>
              <a:rPr lang="nl-NL" sz="2600" dirty="0">
                <a:solidFill>
                  <a:schemeClr val="bg1">
                    <a:lumMod val="65000"/>
                  </a:schemeClr>
                </a:solidFill>
              </a:rPr>
              <a:t>het lichaam van onze vernedering een ander aanzien zal geven, </a:t>
            </a:r>
            <a:endParaRPr lang="nl-NL" sz="2600" dirty="0" smtClean="0">
              <a:solidFill>
                <a:schemeClr val="bg1">
                  <a:lumMod val="65000"/>
                </a:schemeClr>
              </a:solidFill>
            </a:endParaRPr>
          </a:p>
          <a:p>
            <a:r>
              <a:rPr lang="nl-NL" sz="2600" dirty="0" smtClean="0"/>
              <a:t>gelijkvormig </a:t>
            </a:r>
            <a:r>
              <a:rPr lang="nl-NL" sz="2600" dirty="0"/>
              <a:t>aan het lichaam van zijn heerlijkheid, naar de inwerking, waarmee Hij ook alles aan zichzelf kan onderschikken.</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926" y="4206039"/>
            <a:ext cx="11574490" cy="2152950"/>
          </a:xfrm>
          <a:prstGeom prst="rect">
            <a:avLst/>
          </a:prstGeom>
        </p:spPr>
      </p:pic>
    </p:spTree>
    <p:extLst>
      <p:ext uri="{BB962C8B-B14F-4D97-AF65-F5344CB8AC3E}">
        <p14:creationId xmlns:p14="http://schemas.microsoft.com/office/powerpoint/2010/main" val="899146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292662"/>
          </a:xfrm>
          <a:prstGeom prst="rect">
            <a:avLst/>
          </a:prstGeom>
          <a:noFill/>
        </p:spPr>
        <p:txBody>
          <a:bodyPr wrap="square" rtlCol="0">
            <a:spAutoFit/>
          </a:bodyPr>
          <a:lstStyle/>
          <a:p>
            <a:r>
              <a:rPr lang="nl-NL" sz="2600" b="1" dirty="0" smtClean="0"/>
              <a:t>Filippenzen 4</a:t>
            </a:r>
          </a:p>
          <a:p>
            <a:r>
              <a:rPr lang="nl-NL" sz="2600" dirty="0" smtClean="0"/>
              <a:t>1 Zodat</a:t>
            </a:r>
            <a:r>
              <a:rPr lang="nl-NL" sz="2600" dirty="0"/>
              <a:t>, mijn geliefde broeders, naar wie ik verlang, mijn vreugde en lauwerkrans, sta zó vast in de Heer, mijn geliefden!</a:t>
            </a: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011" y="4000465"/>
            <a:ext cx="10688594" cy="2418512"/>
          </a:xfrm>
          <a:prstGeom prst="rect">
            <a:avLst/>
          </a:prstGeom>
        </p:spPr>
      </p:pic>
    </p:spTree>
    <p:extLst>
      <p:ext uri="{BB962C8B-B14F-4D97-AF65-F5344CB8AC3E}">
        <p14:creationId xmlns:p14="http://schemas.microsoft.com/office/powerpoint/2010/main" val="645998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292662"/>
          </a:xfrm>
          <a:prstGeom prst="rect">
            <a:avLst/>
          </a:prstGeom>
          <a:noFill/>
        </p:spPr>
        <p:txBody>
          <a:bodyPr wrap="square" rtlCol="0">
            <a:spAutoFit/>
          </a:bodyPr>
          <a:lstStyle/>
          <a:p>
            <a:r>
              <a:rPr lang="nl-NL" sz="2600" b="1" dirty="0" smtClean="0"/>
              <a:t>Filippenzen 4</a:t>
            </a:r>
          </a:p>
          <a:p>
            <a:r>
              <a:rPr lang="nl-NL" sz="2600" dirty="0" smtClean="0"/>
              <a:t>(…)</a:t>
            </a:r>
          </a:p>
          <a:p>
            <a:r>
              <a:rPr lang="nl-NL" sz="2600" dirty="0" smtClean="0"/>
              <a:t>4 Verheug </a:t>
            </a:r>
            <a:r>
              <a:rPr lang="nl-NL" sz="2600" dirty="0"/>
              <a:t>je in de Heer - altijd! Weer zal ik het uitspreken: Verheug je!</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547" y="5077300"/>
            <a:ext cx="9786550" cy="1202584"/>
          </a:xfrm>
          <a:prstGeom prst="rect">
            <a:avLst/>
          </a:prstGeom>
        </p:spPr>
      </p:pic>
    </p:spTree>
    <p:extLst>
      <p:ext uri="{BB962C8B-B14F-4D97-AF65-F5344CB8AC3E}">
        <p14:creationId xmlns:p14="http://schemas.microsoft.com/office/powerpoint/2010/main" val="2077377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1292662"/>
          </a:xfrm>
          <a:prstGeom prst="rect">
            <a:avLst/>
          </a:prstGeom>
          <a:noFill/>
        </p:spPr>
        <p:txBody>
          <a:bodyPr wrap="square" rtlCol="0">
            <a:spAutoFit/>
          </a:bodyPr>
          <a:lstStyle/>
          <a:p>
            <a:r>
              <a:rPr lang="nl-NL" sz="2600" b="1" dirty="0" smtClean="0"/>
              <a:t>Filippenzen 4</a:t>
            </a:r>
          </a:p>
          <a:p>
            <a:r>
              <a:rPr lang="nl-NL" sz="2600" dirty="0" smtClean="0"/>
              <a:t>(…)</a:t>
            </a:r>
          </a:p>
          <a:p>
            <a:r>
              <a:rPr lang="nl-NL" sz="2600" dirty="0" smtClean="0"/>
              <a:t>4 </a:t>
            </a:r>
            <a:r>
              <a:rPr lang="nl-NL" sz="2600" u="sng" dirty="0" smtClean="0"/>
              <a:t>Verheug</a:t>
            </a:r>
            <a:r>
              <a:rPr lang="nl-NL" sz="2600" dirty="0" smtClean="0"/>
              <a:t> </a:t>
            </a:r>
            <a:r>
              <a:rPr lang="nl-NL" sz="2600" dirty="0"/>
              <a:t>je in de Heer - altijd! Weer zal ik het uitspreken: </a:t>
            </a:r>
            <a:r>
              <a:rPr lang="nl-NL" sz="2600" u="sng" dirty="0"/>
              <a:t>Verheug</a:t>
            </a:r>
            <a:r>
              <a:rPr lang="nl-NL" sz="2600" dirty="0"/>
              <a:t> je!</a:t>
            </a:r>
          </a:p>
        </p:txBody>
      </p:sp>
      <p:sp>
        <p:nvSpPr>
          <p:cNvPr id="6" name="Tekstvak 5"/>
          <p:cNvSpPr txBox="1"/>
          <p:nvPr/>
        </p:nvSpPr>
        <p:spPr>
          <a:xfrm>
            <a:off x="2331306" y="3977365"/>
            <a:ext cx="7998943" cy="1200329"/>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16 keer in deze korte brief</a:t>
            </a:r>
          </a:p>
          <a:p>
            <a:pPr marL="342900" indent="-342900">
              <a:buFont typeface="Wingdings" panose="05000000000000000000" pitchFamily="2" charset="2"/>
              <a:buChar char="Ø"/>
            </a:pPr>
            <a:r>
              <a:rPr lang="nl-NL" sz="2400" dirty="0" err="1"/>
              <a:t>c</a:t>
            </a:r>
            <a:r>
              <a:rPr lang="nl-NL" sz="2400" dirty="0" err="1" smtClean="0"/>
              <a:t>haras</a:t>
            </a:r>
            <a:r>
              <a:rPr lang="nl-NL" sz="2400" dirty="0" smtClean="0"/>
              <a:t> (5479), </a:t>
            </a:r>
            <a:r>
              <a:rPr lang="nl-NL" sz="2400" dirty="0" err="1" smtClean="0"/>
              <a:t>chairo</a:t>
            </a:r>
            <a:r>
              <a:rPr lang="nl-NL" sz="2400" dirty="0" smtClean="0"/>
              <a:t> (G5463) en </a:t>
            </a:r>
            <a:r>
              <a:rPr lang="nl-NL" sz="2400" dirty="0" err="1" smtClean="0"/>
              <a:t>sugchairo</a:t>
            </a:r>
            <a:r>
              <a:rPr lang="nl-NL" sz="2400" dirty="0" smtClean="0"/>
              <a:t> (G4796)</a:t>
            </a:r>
          </a:p>
          <a:p>
            <a:pPr marL="342900" indent="-342900">
              <a:buFont typeface="Wingdings" panose="05000000000000000000" pitchFamily="2" charset="2"/>
              <a:buChar char="Ø"/>
            </a:pPr>
            <a:r>
              <a:rPr lang="nl-NL" sz="2400" dirty="0" smtClean="0"/>
              <a:t>Van: </a:t>
            </a:r>
            <a:r>
              <a:rPr lang="nl-NL" sz="2400" dirty="0" err="1" smtClean="0"/>
              <a:t>charis</a:t>
            </a:r>
            <a:r>
              <a:rPr lang="nl-NL" sz="2400" dirty="0" smtClean="0"/>
              <a:t> = genade, begunstigen</a:t>
            </a:r>
            <a:endParaRPr lang="nl-NL" sz="2400" dirty="0"/>
          </a:p>
        </p:txBody>
      </p:sp>
    </p:spTree>
    <p:extLst>
      <p:ext uri="{BB962C8B-B14F-4D97-AF65-F5344CB8AC3E}">
        <p14:creationId xmlns:p14="http://schemas.microsoft.com/office/powerpoint/2010/main" val="7890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892552"/>
          </a:xfrm>
          <a:prstGeom prst="rect">
            <a:avLst/>
          </a:prstGeom>
          <a:noFill/>
        </p:spPr>
        <p:txBody>
          <a:bodyPr wrap="square" rtlCol="0">
            <a:spAutoFit/>
          </a:bodyPr>
          <a:lstStyle/>
          <a:p>
            <a:r>
              <a:rPr lang="nl-NL" sz="2600" b="1" dirty="0" smtClean="0"/>
              <a:t>Filippenzen 4</a:t>
            </a:r>
          </a:p>
          <a:p>
            <a:r>
              <a:rPr lang="nl-NL" sz="2600" dirty="0" smtClean="0"/>
              <a:t>5 Laat </a:t>
            </a:r>
            <a:r>
              <a:rPr lang="nl-NL" sz="2600" dirty="0"/>
              <a:t>jullie welwillendheid bij alle mensen bekend worden. De Heer is nabij.</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810" y="3976285"/>
            <a:ext cx="9186503" cy="2516695"/>
          </a:xfrm>
          <a:prstGeom prst="rect">
            <a:avLst/>
          </a:prstGeom>
        </p:spPr>
      </p:pic>
    </p:spTree>
    <p:extLst>
      <p:ext uri="{BB962C8B-B14F-4D97-AF65-F5344CB8AC3E}">
        <p14:creationId xmlns:p14="http://schemas.microsoft.com/office/powerpoint/2010/main" val="3264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57201" y="518985"/>
            <a:ext cx="11368215" cy="892552"/>
          </a:xfrm>
          <a:prstGeom prst="rect">
            <a:avLst/>
          </a:prstGeom>
          <a:noFill/>
        </p:spPr>
        <p:txBody>
          <a:bodyPr wrap="square" rtlCol="0">
            <a:spAutoFit/>
          </a:bodyPr>
          <a:lstStyle/>
          <a:p>
            <a:r>
              <a:rPr lang="nl-NL" sz="2600" b="1" dirty="0" smtClean="0"/>
              <a:t>Filippenzen 4</a:t>
            </a:r>
          </a:p>
          <a:p>
            <a:r>
              <a:rPr lang="nl-NL" sz="2600" dirty="0" smtClean="0"/>
              <a:t>5 Laat </a:t>
            </a:r>
            <a:r>
              <a:rPr lang="nl-NL" sz="2600" dirty="0"/>
              <a:t>jullie welwillendheid bij alle mensen bekend </a:t>
            </a:r>
            <a:r>
              <a:rPr lang="nl-NL" sz="2600" dirty="0" smtClean="0"/>
              <a:t>worden. </a:t>
            </a:r>
            <a:r>
              <a:rPr lang="nl-NL" sz="2600" u="sng" dirty="0"/>
              <a:t>De Heer is nabij.</a:t>
            </a: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3686" y="1926734"/>
            <a:ext cx="4818314" cy="3428415"/>
          </a:xfrm>
          <a:prstGeom prst="rect">
            <a:avLst/>
          </a:prstGeom>
        </p:spPr>
      </p:pic>
      <p:sp>
        <p:nvSpPr>
          <p:cNvPr id="5" name="Tekstvak 4"/>
          <p:cNvSpPr txBox="1"/>
          <p:nvPr/>
        </p:nvSpPr>
        <p:spPr>
          <a:xfrm>
            <a:off x="823781" y="3503294"/>
            <a:ext cx="6021861" cy="1200329"/>
          </a:xfrm>
          <a:prstGeom prst="rect">
            <a:avLst/>
          </a:prstGeom>
          <a:solidFill>
            <a:schemeClr val="accent3">
              <a:lumMod val="20000"/>
              <a:lumOff val="80000"/>
            </a:schemeClr>
          </a:solidFill>
        </p:spPr>
        <p:txBody>
          <a:bodyPr wrap="square" rtlCol="0">
            <a:spAutoFit/>
          </a:bodyPr>
          <a:lstStyle/>
          <a:p>
            <a:pPr marL="342900" indent="-342900">
              <a:buFont typeface="Wingdings" panose="05000000000000000000" pitchFamily="2" charset="2"/>
              <a:buChar char="Ø"/>
            </a:pPr>
            <a:r>
              <a:rPr lang="nl-NL" sz="2400" dirty="0" smtClean="0"/>
              <a:t>Heer = Bezitter, Eigenaar</a:t>
            </a:r>
            <a:endParaRPr lang="nl-NL" sz="2400" dirty="0"/>
          </a:p>
          <a:p>
            <a:pPr marL="342900" indent="-342900">
              <a:buFont typeface="Wingdings" panose="05000000000000000000" pitchFamily="2" charset="2"/>
              <a:buChar char="Ø"/>
            </a:pPr>
            <a:r>
              <a:rPr lang="nl-NL" sz="2400" dirty="0" smtClean="0"/>
              <a:t>verwant aan Grieks woord ‘</a:t>
            </a:r>
            <a:r>
              <a:rPr lang="nl-NL" sz="2400" dirty="0" err="1" smtClean="0"/>
              <a:t>kratos</a:t>
            </a:r>
            <a:r>
              <a:rPr lang="nl-NL" sz="2400" dirty="0" smtClean="0"/>
              <a:t>’= kracht (</a:t>
            </a:r>
            <a:r>
              <a:rPr lang="nl-NL" sz="2400" dirty="0" err="1" smtClean="0"/>
              <a:t>bijv</a:t>
            </a:r>
            <a:r>
              <a:rPr lang="nl-NL" sz="2400" dirty="0" smtClean="0"/>
              <a:t>: Ef.1:19, 6:10, Kol.1:11)</a:t>
            </a:r>
          </a:p>
        </p:txBody>
      </p:sp>
    </p:spTree>
    <p:extLst>
      <p:ext uri="{BB962C8B-B14F-4D97-AF65-F5344CB8AC3E}">
        <p14:creationId xmlns:p14="http://schemas.microsoft.com/office/powerpoint/2010/main" val="213746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31691</TotalTime>
  <Words>1522</Words>
  <Application>Microsoft Office PowerPoint</Application>
  <PresentationFormat>Breedbeeld</PresentationFormat>
  <Paragraphs>174</Paragraphs>
  <Slides>37</Slides>
  <Notes>37</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37</vt:i4>
      </vt:variant>
    </vt:vector>
  </HeadingPairs>
  <TitlesOfParts>
    <vt:vector size="44" baseType="lpstr">
      <vt:lpstr>Arial</vt:lpstr>
      <vt:lpstr>Calibri</vt:lpstr>
      <vt:lpstr>Calibri Light</vt:lpstr>
      <vt:lpstr>Verdana</vt:lpstr>
      <vt:lpstr>Wingdings</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Gerard Oudijn</cp:lastModifiedBy>
  <cp:revision>1082</cp:revision>
  <dcterms:created xsi:type="dcterms:W3CDTF">2017-10-24T20:34:00Z</dcterms:created>
  <dcterms:modified xsi:type="dcterms:W3CDTF">2020-03-29T11:18:48Z</dcterms:modified>
</cp:coreProperties>
</file>