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582" r:id="rId3"/>
    <p:sldId id="1198" r:id="rId4"/>
    <p:sldId id="1200" r:id="rId5"/>
    <p:sldId id="1202" r:id="rId6"/>
    <p:sldId id="1203" r:id="rId7"/>
    <p:sldId id="1204" r:id="rId8"/>
    <p:sldId id="1196" r:id="rId9"/>
    <p:sldId id="1205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FF99"/>
    <a:srgbClr val="CCCCFF"/>
    <a:srgbClr val="0319BD"/>
    <a:srgbClr val="817FB1"/>
    <a:srgbClr val="799FB7"/>
    <a:srgbClr val="CCECFF"/>
    <a:srgbClr val="003300"/>
    <a:srgbClr val="66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016" autoAdjust="0"/>
    <p:restoredTop sz="86401" autoAdjust="0"/>
  </p:normalViewPr>
  <p:slideViewPr>
    <p:cSldViewPr snapToGrid="0">
      <p:cViewPr varScale="1">
        <p:scale>
          <a:sx n="52" d="100"/>
          <a:sy n="52" d="100"/>
        </p:scale>
        <p:origin x="81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13-12-2020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0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087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604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575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326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091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976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13-12-2020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13-12-2020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13-12-2020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13-12-2020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13-12-2020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13-12-2020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13-12-2020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13-12-2020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24944" y="6101729"/>
            <a:ext cx="197248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 december 2020</a:t>
            </a:r>
          </a:p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Rhoon</a:t>
            </a:r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51880" y="451559"/>
            <a:ext cx="11118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Efeze brief (7)</a:t>
            </a:r>
            <a:endParaRPr lang="nl-NL" sz="5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30" y="1709626"/>
            <a:ext cx="6883412" cy="46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60839" y="1107430"/>
            <a:ext cx="115785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Efeze 2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11 Herinner </a:t>
            </a:r>
            <a:r>
              <a:rPr lang="nl-NL" sz="2800" dirty="0">
                <a:solidFill>
                  <a:srgbClr val="002060"/>
                </a:solidFill>
              </a:rPr>
              <a:t>je daarom, dat jullie </a:t>
            </a:r>
            <a:r>
              <a:rPr lang="nl-NL" sz="2800" dirty="0" smtClean="0">
                <a:solidFill>
                  <a:srgbClr val="002060"/>
                </a:solidFill>
              </a:rPr>
              <a:t>eens,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(jullie</a:t>
            </a:r>
            <a:r>
              <a:rPr lang="nl-NL" sz="2800" dirty="0">
                <a:solidFill>
                  <a:srgbClr val="002060"/>
                </a:solidFill>
              </a:rPr>
              <a:t>, de natiën in het vlees,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die </a:t>
            </a:r>
            <a:r>
              <a:rPr lang="nl-NL" sz="2800" dirty="0">
                <a:solidFill>
                  <a:srgbClr val="002060"/>
                </a:solidFill>
              </a:rPr>
              <a:t>Voorhuid genoemd worden door de zogenoemde Besnijdenis,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die </a:t>
            </a:r>
            <a:r>
              <a:rPr lang="nl-NL" sz="2800" dirty="0">
                <a:solidFill>
                  <a:srgbClr val="002060"/>
                </a:solidFill>
              </a:rPr>
              <a:t>aan het vlees met handen </a:t>
            </a:r>
            <a:r>
              <a:rPr lang="nl-NL" sz="2800" dirty="0" smtClean="0">
                <a:solidFill>
                  <a:srgbClr val="002060"/>
                </a:solidFill>
              </a:rPr>
              <a:t>geschied),</a:t>
            </a:r>
          </a:p>
          <a:p>
            <a:r>
              <a:rPr lang="nl-NL" sz="2800" dirty="0">
                <a:solidFill>
                  <a:srgbClr val="002060"/>
                </a:solidFill>
              </a:rPr>
              <a:t>12 dat jullie in die periode los van Christus waren, </a:t>
            </a:r>
          </a:p>
          <a:p>
            <a:r>
              <a:rPr lang="nl-NL" sz="2800" dirty="0">
                <a:solidFill>
                  <a:srgbClr val="002060"/>
                </a:solidFill>
              </a:rPr>
              <a:t>vervreemd van het burgerrecht van </a:t>
            </a:r>
            <a:r>
              <a:rPr lang="nl-NL" sz="2800" dirty="0" err="1">
                <a:solidFill>
                  <a:srgbClr val="002060"/>
                </a:solidFill>
              </a:rPr>
              <a:t>Israel</a:t>
            </a:r>
            <a:r>
              <a:rPr lang="nl-NL" sz="2800" dirty="0">
                <a:solidFill>
                  <a:srgbClr val="002060"/>
                </a:solidFill>
              </a:rPr>
              <a:t> </a:t>
            </a:r>
          </a:p>
          <a:p>
            <a:r>
              <a:rPr lang="nl-NL" sz="2800" dirty="0">
                <a:solidFill>
                  <a:srgbClr val="002060"/>
                </a:solidFill>
              </a:rPr>
              <a:t>en gasten van de verbonden van de belofte, </a:t>
            </a:r>
          </a:p>
          <a:p>
            <a:r>
              <a:rPr lang="nl-NL" sz="2800" dirty="0">
                <a:solidFill>
                  <a:srgbClr val="002060"/>
                </a:solidFill>
              </a:rPr>
              <a:t>zonder hoop en zonder God in de wereld.</a:t>
            </a:r>
          </a:p>
          <a:p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54330" y="138440"/>
            <a:ext cx="1970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2800" b="1" dirty="0" smtClean="0">
                <a:solidFill>
                  <a:srgbClr val="002060"/>
                </a:solidFill>
              </a:rPr>
              <a:t>Vorige keer:</a:t>
            </a:r>
            <a:endParaRPr lang="nl-N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54330" y="138440"/>
            <a:ext cx="115785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Efeze 2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13 Maar </a:t>
            </a:r>
            <a:r>
              <a:rPr lang="nl-NL" sz="2800" dirty="0">
                <a:solidFill>
                  <a:srgbClr val="002060"/>
                </a:solidFill>
              </a:rPr>
              <a:t>nú, in Christus Jezus, </a:t>
            </a:r>
            <a:r>
              <a:rPr lang="nl-NL" sz="2800" dirty="0" smtClean="0">
                <a:solidFill>
                  <a:srgbClr val="002060"/>
                </a:solidFill>
              </a:rPr>
              <a:t> zijn </a:t>
            </a:r>
            <a:r>
              <a:rPr lang="nl-NL" sz="2800" dirty="0">
                <a:solidFill>
                  <a:srgbClr val="002060"/>
                </a:solidFill>
              </a:rPr>
              <a:t>jullie,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die </a:t>
            </a:r>
            <a:r>
              <a:rPr lang="nl-NL" sz="2800" dirty="0">
                <a:solidFill>
                  <a:srgbClr val="002060"/>
                </a:solidFill>
              </a:rPr>
              <a:t>eens veraf waren,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dichtbij </a:t>
            </a:r>
            <a:r>
              <a:rPr lang="nl-NL" sz="2800" dirty="0">
                <a:solidFill>
                  <a:srgbClr val="002060"/>
                </a:solidFill>
              </a:rPr>
              <a:t>gekomen door het bloed van Christus</a:t>
            </a:r>
            <a:r>
              <a:rPr lang="nl-NL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nl-NL" sz="2800" dirty="0">
                <a:solidFill>
                  <a:srgbClr val="002060"/>
                </a:solidFill>
              </a:rPr>
              <a:t>14 Want Hij is onze vrede, die de beide één maakt </a:t>
            </a:r>
          </a:p>
          <a:p>
            <a:r>
              <a:rPr lang="nl-NL" sz="2800" dirty="0">
                <a:solidFill>
                  <a:srgbClr val="002060"/>
                </a:solidFill>
              </a:rPr>
              <a:t>en de </a:t>
            </a:r>
            <a:r>
              <a:rPr lang="nl-NL" sz="2800" dirty="0" err="1">
                <a:solidFill>
                  <a:srgbClr val="002060"/>
                </a:solidFill>
              </a:rPr>
              <a:t>middenmuur</a:t>
            </a:r>
            <a:r>
              <a:rPr lang="nl-NL" sz="2800" dirty="0">
                <a:solidFill>
                  <a:srgbClr val="002060"/>
                </a:solidFill>
              </a:rPr>
              <a:t> van de stenen omheining afbreekt:</a:t>
            </a:r>
          </a:p>
          <a:p>
            <a:r>
              <a:rPr lang="nl-NL" sz="2800" dirty="0">
                <a:solidFill>
                  <a:srgbClr val="002060"/>
                </a:solidFill>
              </a:rPr>
              <a:t>15 de vijandschap in zijn vlees. </a:t>
            </a:r>
          </a:p>
          <a:p>
            <a:endParaRPr lang="nl-NL" sz="2800" dirty="0" smtClean="0">
              <a:solidFill>
                <a:srgbClr val="002060"/>
              </a:solidFill>
            </a:endParaRPr>
          </a:p>
          <a:p>
            <a:endParaRPr lang="nl-NL" sz="2800" dirty="0">
              <a:solidFill>
                <a:srgbClr val="00206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nl-NL" sz="2800" dirty="0">
              <a:solidFill>
                <a:srgbClr val="00206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390" y="3043002"/>
            <a:ext cx="6785610" cy="38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6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54330" y="138440"/>
            <a:ext cx="115785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Efeze 2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15…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En </a:t>
            </a:r>
            <a:r>
              <a:rPr lang="nl-NL" sz="2800" dirty="0">
                <a:solidFill>
                  <a:srgbClr val="002060"/>
                </a:solidFill>
              </a:rPr>
              <a:t>Hij doet de wet van de voorschriften,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die </a:t>
            </a:r>
            <a:r>
              <a:rPr lang="nl-NL" sz="2800" dirty="0">
                <a:solidFill>
                  <a:srgbClr val="002060"/>
                </a:solidFill>
              </a:rPr>
              <a:t>uit officiële besluiten bestaat, teniet,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opdat </a:t>
            </a:r>
            <a:r>
              <a:rPr lang="nl-NL" sz="2800" dirty="0">
                <a:solidFill>
                  <a:srgbClr val="002060"/>
                </a:solidFill>
              </a:rPr>
              <a:t>Hij in zichzelf, terwijl Hij vrede maakt,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de </a:t>
            </a:r>
            <a:r>
              <a:rPr lang="nl-NL" sz="2800" dirty="0">
                <a:solidFill>
                  <a:srgbClr val="002060"/>
                </a:solidFill>
              </a:rPr>
              <a:t>twee tot één nieuwe mens zou scheppen</a:t>
            </a:r>
            <a:r>
              <a:rPr lang="nl-NL" sz="28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nl-NL" sz="2800" dirty="0">
                <a:solidFill>
                  <a:srgbClr val="002060"/>
                </a:solidFill>
              </a:rPr>
              <a:t>16 en de beiden in één lichaam wederzijds zou verzoenen met God </a:t>
            </a:r>
          </a:p>
          <a:p>
            <a:r>
              <a:rPr lang="nl-NL" sz="2800" dirty="0">
                <a:solidFill>
                  <a:srgbClr val="002060"/>
                </a:solidFill>
              </a:rPr>
              <a:t>door het kruis, waarin Hij de vijandschap doodt</a:t>
            </a:r>
            <a:r>
              <a:rPr lang="nl-NL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nl-NL" sz="2800" dirty="0">
                <a:solidFill>
                  <a:srgbClr val="002060"/>
                </a:solidFill>
              </a:rPr>
              <a:t>17 En komende evangeliseert Hij vrede aan jullie, </a:t>
            </a:r>
          </a:p>
          <a:p>
            <a:r>
              <a:rPr lang="nl-NL" sz="2800" dirty="0">
                <a:solidFill>
                  <a:srgbClr val="002060"/>
                </a:solidFill>
              </a:rPr>
              <a:t>die ver weg waren, en vrede aan hen, die dichtbij waren;</a:t>
            </a:r>
          </a:p>
          <a:p>
            <a:endParaRPr lang="nl-NL" sz="2800" dirty="0">
              <a:solidFill>
                <a:srgbClr val="002060"/>
              </a:solidFill>
            </a:endParaRPr>
          </a:p>
          <a:p>
            <a:endParaRPr lang="nl-N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5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54330" y="138440"/>
            <a:ext cx="115785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Efeze 2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18 want </a:t>
            </a:r>
            <a:r>
              <a:rPr lang="nl-NL" sz="2800" dirty="0">
                <a:solidFill>
                  <a:srgbClr val="002060"/>
                </a:solidFill>
              </a:rPr>
              <a:t>door Hem hebben wij, de beiden,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in </a:t>
            </a:r>
            <a:r>
              <a:rPr lang="nl-NL" sz="2800" dirty="0">
                <a:solidFill>
                  <a:srgbClr val="002060"/>
                </a:solidFill>
              </a:rPr>
              <a:t>één geest de toegang tot de Vader.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19 Dus </a:t>
            </a:r>
            <a:r>
              <a:rPr lang="nl-NL" sz="2800" dirty="0">
                <a:solidFill>
                  <a:srgbClr val="002060"/>
                </a:solidFill>
              </a:rPr>
              <a:t>dan zijn jullie geen gasten en bijwoners meer,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maar </a:t>
            </a:r>
            <a:r>
              <a:rPr lang="nl-NL" sz="2800" dirty="0">
                <a:solidFill>
                  <a:srgbClr val="002060"/>
                </a:solidFill>
              </a:rPr>
              <a:t>jullie zijn medeburgers van de heiligen en huisgenoten van God,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20 die </a:t>
            </a:r>
            <a:r>
              <a:rPr lang="nl-NL" sz="2800" dirty="0">
                <a:solidFill>
                  <a:srgbClr val="002060"/>
                </a:solidFill>
              </a:rPr>
              <a:t>opgebouwd worden op het fundament van de afgevaardigden en profeten, waarvan Christus Jezus de sluitsteen in de uiterste hoek is,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21 in </a:t>
            </a:r>
            <a:r>
              <a:rPr lang="nl-NL" sz="2800" dirty="0">
                <a:solidFill>
                  <a:srgbClr val="002060"/>
                </a:solidFill>
              </a:rPr>
              <a:t>wie het gehele gebouw groeit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en </a:t>
            </a:r>
            <a:r>
              <a:rPr lang="nl-NL" sz="2800" dirty="0">
                <a:solidFill>
                  <a:srgbClr val="002060"/>
                </a:solidFill>
              </a:rPr>
              <a:t>onderling samen verbonden wordt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tot </a:t>
            </a:r>
            <a:r>
              <a:rPr lang="nl-NL" sz="2800" dirty="0">
                <a:solidFill>
                  <a:srgbClr val="002060"/>
                </a:solidFill>
              </a:rPr>
              <a:t>een heilige tempel in de Heer,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22 in </a:t>
            </a:r>
            <a:r>
              <a:rPr lang="nl-NL" sz="2800" dirty="0">
                <a:solidFill>
                  <a:srgbClr val="002060"/>
                </a:solidFill>
              </a:rPr>
              <a:t>wie ook jullie samen gebouwd worden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tot </a:t>
            </a:r>
            <a:r>
              <a:rPr lang="nl-NL" sz="2800" dirty="0">
                <a:solidFill>
                  <a:srgbClr val="002060"/>
                </a:solidFill>
              </a:rPr>
              <a:t>een woonplaats van God, in de geest.</a:t>
            </a:r>
          </a:p>
          <a:p>
            <a:endParaRPr lang="nl-N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4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30629"/>
            <a:ext cx="11673444" cy="656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51460" y="138440"/>
            <a:ext cx="103555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Romeinen 16</a:t>
            </a:r>
          </a:p>
          <a:p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25 Aan 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Hem, die bij machte is jullie standvastig te maken </a:t>
            </a:r>
            <a:endParaRPr lang="nl-NL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overeenstemming met </a:t>
            </a:r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mijn goed bericht </a:t>
            </a:r>
            <a:endParaRPr lang="nl-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proclamatie van Christus Jezus, </a:t>
            </a:r>
            <a:endParaRPr lang="nl-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overeenstemming met de </a:t>
            </a:r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onthulling van </a:t>
            </a:r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 geheim</a:t>
            </a:r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nl-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 </a:t>
            </a:r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nl-N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aeonische</a:t>
            </a:r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tijden verzwegen is,</a:t>
            </a:r>
          </a:p>
          <a:p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maar </a:t>
            </a:r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 nu openbaar gemaakt wordt, </a:t>
            </a:r>
            <a:endParaRPr lang="nl-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uitdrukkelijk bevel van de </a:t>
            </a:r>
            <a:r>
              <a:rPr lang="nl-N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aeonische</a:t>
            </a:r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</a:t>
            </a:r>
            <a:endParaRPr lang="nl-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 </a:t>
            </a:r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profetische geschriften aan al de natiën bekend gemaakt wordt </a:t>
            </a:r>
            <a:endParaRPr lang="nl-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 </a:t>
            </a:r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gehoorzaamheid van </a:t>
            </a:r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geloof)</a:t>
            </a:r>
            <a:endParaRPr lang="nl-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27 aan 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Hem, de enige, wijze God, zij, door Christus Jezus, </a:t>
            </a:r>
            <a:endParaRPr lang="nl-NL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heerlijkheid, tot in de </a:t>
            </a:r>
            <a:r>
              <a:rPr lang="nl-NL" sz="2800" dirty="0" err="1">
                <a:solidFill>
                  <a:schemeClr val="bg1">
                    <a:lumMod val="50000"/>
                  </a:schemeClr>
                </a:solidFill>
              </a:rPr>
              <a:t>aeonen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 van de </a:t>
            </a:r>
            <a:r>
              <a:rPr lang="nl-NL" sz="2800" dirty="0" err="1">
                <a:solidFill>
                  <a:schemeClr val="bg1">
                    <a:lumMod val="50000"/>
                  </a:schemeClr>
                </a:solidFill>
              </a:rPr>
              <a:t>aeonen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. Amen!</a:t>
            </a:r>
          </a:p>
        </p:txBody>
      </p:sp>
    </p:spTree>
    <p:extLst>
      <p:ext uri="{BB962C8B-B14F-4D97-AF65-F5344CB8AC3E}">
        <p14:creationId xmlns:p14="http://schemas.microsoft.com/office/powerpoint/2010/main" val="23705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54330" y="138440"/>
            <a:ext cx="115785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Romeinen 16</a:t>
            </a:r>
          </a:p>
          <a:p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Aan </a:t>
            </a:r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Hem, die bij machte is jullie standvastig te maken </a:t>
            </a:r>
            <a:endParaRPr lang="nl-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(in overeenstemming mijn goed bericht </a:t>
            </a:r>
            <a:endParaRPr lang="nl-NL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en 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de proclamatie van Christus Jezus, </a:t>
            </a:r>
            <a:endParaRPr lang="nl-NL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in overeenstemming </a:t>
            </a:r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met de 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onthulling van </a:t>
            </a:r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het geheim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endParaRPr lang="nl-NL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dat 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nl-NL" sz="2800" dirty="0" err="1">
                <a:solidFill>
                  <a:schemeClr val="bg1">
                    <a:lumMod val="50000"/>
                  </a:schemeClr>
                </a:solidFill>
              </a:rPr>
              <a:t>aeonische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 tijden verzwegen is,</a:t>
            </a:r>
          </a:p>
          <a:p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26 maar 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dat nu openbaar gemaakt wordt, </a:t>
            </a:r>
            <a:endParaRPr lang="nl-NL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en 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op uitdrukkelijk bevel van de </a:t>
            </a:r>
            <a:r>
              <a:rPr lang="nl-NL" sz="2800" dirty="0" err="1">
                <a:solidFill>
                  <a:schemeClr val="bg1">
                    <a:lumMod val="50000"/>
                  </a:schemeClr>
                </a:solidFill>
              </a:rPr>
              <a:t>aeonische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 God </a:t>
            </a:r>
            <a:endParaRPr lang="nl-NL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door 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profetische geschriften aan al de natiën bekend gemaakt wordt </a:t>
            </a:r>
            <a:endParaRPr lang="nl-NL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tot 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gehoorzaamheid van </a:t>
            </a:r>
            <a:r>
              <a:rPr lang="nl-NL" sz="2800" dirty="0" smtClean="0">
                <a:solidFill>
                  <a:schemeClr val="bg1">
                    <a:lumMod val="50000"/>
                  </a:schemeClr>
                </a:solidFill>
              </a:rPr>
              <a:t>geloof)</a:t>
            </a:r>
            <a:endParaRPr lang="nl-NL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aan </a:t>
            </a:r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Hem, de enige, wijze God, zij, door Christus Jezus, </a:t>
            </a:r>
            <a:endParaRPr lang="nl-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heerlijkheid, tot in de </a:t>
            </a:r>
            <a:r>
              <a:rPr lang="nl-N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aeonen</a:t>
            </a:r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de </a:t>
            </a:r>
            <a:r>
              <a:rPr lang="nl-N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aeonen</a:t>
            </a:r>
            <a:r>
              <a:rPr lang="nl-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Amen!</a:t>
            </a:r>
          </a:p>
        </p:txBody>
      </p:sp>
    </p:spTree>
    <p:extLst>
      <p:ext uri="{BB962C8B-B14F-4D97-AF65-F5344CB8AC3E}">
        <p14:creationId xmlns:p14="http://schemas.microsoft.com/office/powerpoint/2010/main" val="8582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49190</TotalTime>
  <Words>544</Words>
  <Application>Microsoft Office PowerPoint</Application>
  <PresentationFormat>Breedbeeld</PresentationFormat>
  <Paragraphs>73</Paragraphs>
  <Slides>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1825</cp:revision>
  <dcterms:created xsi:type="dcterms:W3CDTF">2017-10-24T20:34:00Z</dcterms:created>
  <dcterms:modified xsi:type="dcterms:W3CDTF">2020-12-13T12:21:46Z</dcterms:modified>
</cp:coreProperties>
</file>