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582" r:id="rId3"/>
    <p:sldId id="1198" r:id="rId4"/>
    <p:sldId id="1206" r:id="rId5"/>
    <p:sldId id="1207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FF99"/>
    <a:srgbClr val="CCCCFF"/>
    <a:srgbClr val="0319BD"/>
    <a:srgbClr val="817FB1"/>
    <a:srgbClr val="799FB7"/>
    <a:srgbClr val="CCECFF"/>
    <a:srgbClr val="003300"/>
    <a:srgbClr val="66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016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52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20-12-2020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0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087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306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014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20-12-2020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20-12-2020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20-12-2020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20-12-2020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20-12-2020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20-12-2020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20-12-2020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20-12-2020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20-12-2020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20-12-2020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20-12-2020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20-12-2020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24944" y="6101729"/>
            <a:ext cx="209821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 december 2020</a:t>
            </a:r>
          </a:p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Hendrik Ido Ambacht</a:t>
            </a:r>
            <a:endParaRPr lang="nl-NL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51880" y="451559"/>
            <a:ext cx="11118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Efeze brief (8)</a:t>
            </a:r>
            <a:endParaRPr lang="nl-NL" sz="5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30" y="1709626"/>
            <a:ext cx="6883412" cy="46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560839" y="1107430"/>
            <a:ext cx="115785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Efeze </a:t>
            </a:r>
            <a:r>
              <a:rPr lang="nl-NL" sz="2800" b="1" dirty="0" smtClean="0">
                <a:solidFill>
                  <a:srgbClr val="002060"/>
                </a:solidFill>
              </a:rPr>
              <a:t>3</a:t>
            </a:r>
            <a:endParaRPr lang="nl-NL" sz="2800" b="1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1 Ter </a:t>
            </a:r>
            <a:r>
              <a:rPr lang="nl-NL" sz="2800" dirty="0">
                <a:solidFill>
                  <a:srgbClr val="002060"/>
                </a:solidFill>
              </a:rPr>
              <a:t>wille van dit is het, dat ik, Paulus, voor jullie, de natiën,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de </a:t>
            </a:r>
            <a:r>
              <a:rPr lang="nl-NL" sz="2800" dirty="0">
                <a:solidFill>
                  <a:srgbClr val="002060"/>
                </a:solidFill>
              </a:rPr>
              <a:t>gevangene van Christus Jezus </a:t>
            </a:r>
            <a:r>
              <a:rPr lang="nl-NL" sz="2800" dirty="0" smtClean="0">
                <a:solidFill>
                  <a:srgbClr val="002060"/>
                </a:solidFill>
              </a:rPr>
              <a:t>ben,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 aangezien </a:t>
            </a:r>
            <a:r>
              <a:rPr lang="nl-NL" sz="2800" dirty="0">
                <a:solidFill>
                  <a:srgbClr val="002060"/>
                </a:solidFill>
              </a:rPr>
              <a:t>jullie zéker horen van het beheer van de genade van God,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dat </a:t>
            </a:r>
            <a:r>
              <a:rPr lang="nl-NL" sz="2800" dirty="0">
                <a:solidFill>
                  <a:srgbClr val="002060"/>
                </a:solidFill>
              </a:rPr>
              <a:t>aan mij gegeven wordt voor jullie,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3 dat </a:t>
            </a:r>
            <a:r>
              <a:rPr lang="nl-NL" sz="2800" dirty="0">
                <a:solidFill>
                  <a:srgbClr val="002060"/>
                </a:solidFill>
              </a:rPr>
              <a:t>aan mij door onthulling het geheim bekendgemaakt wordt,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zoals </a:t>
            </a:r>
            <a:r>
              <a:rPr lang="nl-NL" sz="2800" dirty="0">
                <a:solidFill>
                  <a:srgbClr val="002060"/>
                </a:solidFill>
              </a:rPr>
              <a:t>ik tevoren daarvan in het kort schreef</a:t>
            </a:r>
            <a:r>
              <a:rPr lang="nl-NL" sz="2800" dirty="0" smtClean="0">
                <a:solidFill>
                  <a:srgbClr val="002060"/>
                </a:solidFill>
              </a:rPr>
              <a:t>.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54330" y="138440"/>
            <a:ext cx="1970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2800" b="1" dirty="0" smtClean="0">
                <a:solidFill>
                  <a:srgbClr val="002060"/>
                </a:solidFill>
              </a:rPr>
              <a:t>Vorige keer:</a:t>
            </a:r>
            <a:endParaRPr lang="nl-N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54330" y="138440"/>
            <a:ext cx="115785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Efeze </a:t>
            </a:r>
            <a:r>
              <a:rPr lang="nl-NL" sz="2800" b="1" dirty="0" smtClean="0">
                <a:solidFill>
                  <a:srgbClr val="002060"/>
                </a:solidFill>
              </a:rPr>
              <a:t>3</a:t>
            </a:r>
            <a:endParaRPr lang="nl-NL" sz="2800" b="1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4 Daarnaar </a:t>
            </a:r>
            <a:r>
              <a:rPr lang="nl-NL" sz="2800" dirty="0">
                <a:solidFill>
                  <a:srgbClr val="002060"/>
                </a:solidFill>
              </a:rPr>
              <a:t>kunnen jullie </a:t>
            </a:r>
            <a:r>
              <a:rPr lang="nl-NL" sz="2800" dirty="0" smtClean="0">
                <a:solidFill>
                  <a:srgbClr val="002060"/>
                </a:solidFill>
              </a:rPr>
              <a:t>al lezende </a:t>
            </a:r>
            <a:r>
              <a:rPr lang="nl-NL" sz="2800" dirty="0">
                <a:solidFill>
                  <a:srgbClr val="002060"/>
                </a:solidFill>
              </a:rPr>
              <a:t>mijn inzicht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in </a:t>
            </a:r>
            <a:r>
              <a:rPr lang="nl-NL" sz="2800" dirty="0">
                <a:solidFill>
                  <a:srgbClr val="002060"/>
                </a:solidFill>
              </a:rPr>
              <a:t>het geheim van </a:t>
            </a:r>
            <a:r>
              <a:rPr lang="nl-NL" sz="2800" dirty="0" smtClean="0">
                <a:solidFill>
                  <a:srgbClr val="002060"/>
                </a:solidFill>
              </a:rPr>
              <a:t>de Christus </a:t>
            </a:r>
            <a:r>
              <a:rPr lang="nl-NL" sz="2800" dirty="0">
                <a:solidFill>
                  <a:srgbClr val="002060"/>
                </a:solidFill>
              </a:rPr>
              <a:t>verstaan,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5 dat in andere </a:t>
            </a:r>
            <a:r>
              <a:rPr lang="nl-NL" sz="2800" dirty="0">
                <a:solidFill>
                  <a:srgbClr val="002060"/>
                </a:solidFill>
              </a:rPr>
              <a:t>generaties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niet </a:t>
            </a:r>
            <a:r>
              <a:rPr lang="nl-NL" sz="2800" dirty="0">
                <a:solidFill>
                  <a:srgbClr val="002060"/>
                </a:solidFill>
              </a:rPr>
              <a:t>bekend wordt gemaakt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aan </a:t>
            </a:r>
            <a:r>
              <a:rPr lang="nl-NL" sz="2800" dirty="0">
                <a:solidFill>
                  <a:srgbClr val="002060"/>
                </a:solidFill>
              </a:rPr>
              <a:t>de zonen van de mensen,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zoals </a:t>
            </a:r>
            <a:r>
              <a:rPr lang="nl-NL" sz="2800" dirty="0">
                <a:solidFill>
                  <a:srgbClr val="002060"/>
                </a:solidFill>
              </a:rPr>
              <a:t>het nu werd onthuld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aan </a:t>
            </a:r>
            <a:r>
              <a:rPr lang="nl-NL" sz="2800" dirty="0">
                <a:solidFill>
                  <a:srgbClr val="002060"/>
                </a:solidFill>
              </a:rPr>
              <a:t>zijn heilige afgevaardigden en profeten,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dat </a:t>
            </a:r>
            <a:r>
              <a:rPr lang="nl-NL" sz="2800" dirty="0">
                <a:solidFill>
                  <a:srgbClr val="002060"/>
                </a:solidFill>
              </a:rPr>
              <a:t>in </a:t>
            </a:r>
            <a:r>
              <a:rPr lang="nl-NL" sz="2800" dirty="0" smtClean="0">
                <a:solidFill>
                  <a:srgbClr val="002060"/>
                </a:solidFill>
              </a:rPr>
              <a:t>geest</a:t>
            </a:r>
            <a:endParaRPr lang="nl-NL" sz="2800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6 de </a:t>
            </a:r>
            <a:r>
              <a:rPr lang="nl-NL" sz="2800" dirty="0">
                <a:solidFill>
                  <a:srgbClr val="002060"/>
                </a:solidFill>
              </a:rPr>
              <a:t>natiën </a:t>
            </a:r>
            <a:r>
              <a:rPr lang="nl-NL" sz="2800" dirty="0" smtClean="0">
                <a:solidFill>
                  <a:srgbClr val="002060"/>
                </a:solidFill>
              </a:rPr>
              <a:t>samen-lot-bezitters </a:t>
            </a:r>
            <a:r>
              <a:rPr lang="nl-NL" sz="2800" dirty="0">
                <a:solidFill>
                  <a:srgbClr val="002060"/>
                </a:solidFill>
              </a:rPr>
              <a:t>zijn, </a:t>
            </a:r>
            <a:endParaRPr lang="nl-NL" sz="2800" dirty="0" smtClean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763" y="570016"/>
            <a:ext cx="4900237" cy="637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0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54330" y="138440"/>
            <a:ext cx="115785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Efeze </a:t>
            </a:r>
            <a:r>
              <a:rPr lang="nl-NL" sz="2800" b="1" dirty="0" smtClean="0">
                <a:solidFill>
                  <a:srgbClr val="002060"/>
                </a:solidFill>
              </a:rPr>
              <a:t>3</a:t>
            </a:r>
            <a:endParaRPr lang="nl-NL" sz="2800" b="1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(…)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dat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geest</a:t>
            </a:r>
            <a:endParaRPr lang="nl-NL" sz="2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6 de </a:t>
            </a:r>
            <a:r>
              <a:rPr lang="nl-NL" sz="2800" dirty="0">
                <a:solidFill>
                  <a:srgbClr val="002060"/>
                </a:solidFill>
              </a:rPr>
              <a:t>natiën </a:t>
            </a:r>
            <a:r>
              <a:rPr lang="nl-NL" sz="2800" dirty="0" smtClean="0">
                <a:solidFill>
                  <a:srgbClr val="002060"/>
                </a:solidFill>
              </a:rPr>
              <a:t>samen-lot-bezitters </a:t>
            </a:r>
            <a:r>
              <a:rPr lang="nl-NL" sz="2800" dirty="0">
                <a:solidFill>
                  <a:srgbClr val="002060"/>
                </a:solidFill>
              </a:rPr>
              <a:t>zijn,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samen-tot-het-lichaam-behoren 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en samen-deelhebbers </a:t>
            </a:r>
            <a:r>
              <a:rPr lang="nl-NL" sz="2800" dirty="0">
                <a:solidFill>
                  <a:srgbClr val="002060"/>
                </a:solidFill>
              </a:rPr>
              <a:t>van de belofte in Christus Jezus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door </a:t>
            </a:r>
            <a:r>
              <a:rPr lang="nl-NL" sz="2800" dirty="0">
                <a:solidFill>
                  <a:srgbClr val="002060"/>
                </a:solidFill>
              </a:rPr>
              <a:t>het goede bericht</a:t>
            </a:r>
            <a:r>
              <a:rPr lang="nl-NL" sz="28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7 waarvan </a:t>
            </a:r>
            <a:r>
              <a:rPr lang="nl-NL" sz="2800" dirty="0">
                <a:solidFill>
                  <a:srgbClr val="002060"/>
                </a:solidFill>
              </a:rPr>
              <a:t>ik een bediende werd naar het geschenk van de genade van God, dat aan mij gegeven wordt naar de inwerking van zijn macht</a:t>
            </a:r>
            <a:r>
              <a:rPr lang="nl-NL" sz="2800" dirty="0" smtClean="0">
                <a:solidFill>
                  <a:srgbClr val="002060"/>
                </a:solidFill>
              </a:rPr>
              <a:t>.</a:t>
            </a:r>
            <a:endParaRPr lang="nl-N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1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49214</TotalTime>
  <Words>197</Words>
  <Application>Microsoft Office PowerPoint</Application>
  <PresentationFormat>Breedbeeld</PresentationFormat>
  <Paragraphs>33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1833</cp:revision>
  <dcterms:created xsi:type="dcterms:W3CDTF">2017-10-24T20:34:00Z</dcterms:created>
  <dcterms:modified xsi:type="dcterms:W3CDTF">2020-12-20T14:40:31Z</dcterms:modified>
</cp:coreProperties>
</file>