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582" r:id="rId3"/>
    <p:sldId id="119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  <a:srgbClr val="CCCCFF"/>
    <a:srgbClr val="0319BD"/>
    <a:srgbClr val="817FB1"/>
    <a:srgbClr val="799FB7"/>
    <a:srgbClr val="CCECFF"/>
    <a:srgbClr val="0033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6" autoAdjust="0"/>
    <p:restoredTop sz="86401" autoAdjust="0"/>
  </p:normalViewPr>
  <p:slideViewPr>
    <p:cSldViewPr snapToGrid="0">
      <p:cViewPr varScale="1">
        <p:scale>
          <a:sx n="84" d="100"/>
          <a:sy n="84" d="100"/>
        </p:scale>
        <p:origin x="52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0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087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7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1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24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0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91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7-2-2021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7-2-2021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24944" y="6101729"/>
            <a:ext cx="212107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nl-NL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maart 2021</a:t>
            </a:r>
          </a:p>
          <a:p>
            <a:pPr algn="ctr"/>
            <a:r>
              <a:rPr lang="nl-NL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1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51880" y="451559"/>
            <a:ext cx="111181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Efeze brief (14)</a:t>
            </a:r>
            <a:endParaRPr lang="nl-NL" sz="5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230" y="1709626"/>
            <a:ext cx="6883412" cy="460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54330" y="958840"/>
            <a:ext cx="115785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Efeze 5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1 Word </a:t>
            </a:r>
            <a:r>
              <a:rPr lang="nl-NL" sz="2800" dirty="0">
                <a:solidFill>
                  <a:srgbClr val="002060"/>
                </a:solidFill>
              </a:rPr>
              <a:t>dan nabootsers van God, als geliefde kinderen,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2 en </a:t>
            </a:r>
            <a:r>
              <a:rPr lang="nl-NL" sz="2800" dirty="0">
                <a:solidFill>
                  <a:srgbClr val="002060"/>
                </a:solidFill>
              </a:rPr>
              <a:t>wandel in de liefde, zoals ook Christus jullie liefheeft </a:t>
            </a:r>
            <a:endParaRPr lang="nl-NL" sz="2800" dirty="0" smtClean="0">
              <a:solidFill>
                <a:srgbClr val="002060"/>
              </a:solidFill>
            </a:endParaRPr>
          </a:p>
          <a:p>
            <a:r>
              <a:rPr lang="nl-NL" sz="2800" dirty="0" smtClean="0">
                <a:solidFill>
                  <a:srgbClr val="002060"/>
                </a:solidFill>
              </a:rPr>
              <a:t>en </a:t>
            </a:r>
            <a:r>
              <a:rPr lang="nl-NL" sz="2800" dirty="0">
                <a:solidFill>
                  <a:srgbClr val="002060"/>
                </a:solidFill>
              </a:rPr>
              <a:t>zichzelf voor ons overlevert als offergave en slachtoffer aan God, </a:t>
            </a:r>
            <a:endParaRPr lang="nl-NL" sz="2800" dirty="0" smtClean="0">
              <a:solidFill>
                <a:srgbClr val="002060"/>
              </a:solidFill>
            </a:endParaRPr>
          </a:p>
          <a:p>
            <a:r>
              <a:rPr lang="nl-NL" sz="2800" dirty="0" smtClean="0">
                <a:solidFill>
                  <a:srgbClr val="002060"/>
                </a:solidFill>
              </a:rPr>
              <a:t>tot </a:t>
            </a:r>
            <a:r>
              <a:rPr lang="nl-NL" sz="2800" dirty="0">
                <a:solidFill>
                  <a:srgbClr val="002060"/>
                </a:solidFill>
              </a:rPr>
              <a:t>een aromatische geur.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3 En </a:t>
            </a:r>
            <a:r>
              <a:rPr lang="nl-NL" sz="2800" dirty="0">
                <a:solidFill>
                  <a:srgbClr val="002060"/>
                </a:solidFill>
              </a:rPr>
              <a:t>laat allerlei ontucht en onreinheid of hebzucht </a:t>
            </a:r>
            <a:endParaRPr lang="nl-NL" sz="2800" dirty="0" smtClean="0">
              <a:solidFill>
                <a:srgbClr val="002060"/>
              </a:solidFill>
            </a:endParaRPr>
          </a:p>
          <a:p>
            <a:r>
              <a:rPr lang="nl-NL" sz="2800" dirty="0" smtClean="0">
                <a:solidFill>
                  <a:srgbClr val="002060"/>
                </a:solidFill>
              </a:rPr>
              <a:t>zelfs </a:t>
            </a:r>
            <a:r>
              <a:rPr lang="nl-NL" sz="2800" dirty="0">
                <a:solidFill>
                  <a:srgbClr val="002060"/>
                </a:solidFill>
              </a:rPr>
              <a:t>niet onder jullie genoemd worden, zoals het heiligen betaamt,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4 en </a:t>
            </a:r>
            <a:r>
              <a:rPr lang="nl-NL" sz="2800" dirty="0">
                <a:solidFill>
                  <a:srgbClr val="002060"/>
                </a:solidFill>
              </a:rPr>
              <a:t>ook geen </a:t>
            </a:r>
            <a:r>
              <a:rPr lang="nl-NL" sz="2800" dirty="0" smtClean="0">
                <a:solidFill>
                  <a:srgbClr val="002060"/>
                </a:solidFill>
              </a:rPr>
              <a:t>schandelijkheid en </a:t>
            </a:r>
            <a:r>
              <a:rPr lang="nl-NL" sz="2800" dirty="0">
                <a:solidFill>
                  <a:srgbClr val="002060"/>
                </a:solidFill>
              </a:rPr>
              <a:t>dom gepraat of </a:t>
            </a:r>
            <a:r>
              <a:rPr lang="nl-NL" sz="2800" dirty="0" smtClean="0">
                <a:solidFill>
                  <a:srgbClr val="002060"/>
                </a:solidFill>
              </a:rPr>
              <a:t>insinuatie,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dingen</a:t>
            </a:r>
            <a:r>
              <a:rPr lang="nl-NL" sz="2800" dirty="0">
                <a:solidFill>
                  <a:srgbClr val="002060"/>
                </a:solidFill>
              </a:rPr>
              <a:t>, die niet gepast zijn, maar liever dankzegging.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5 Want </a:t>
            </a:r>
            <a:r>
              <a:rPr lang="nl-NL" sz="2800" dirty="0">
                <a:solidFill>
                  <a:srgbClr val="002060"/>
                </a:solidFill>
              </a:rPr>
              <a:t>dit kennen en weten jullie, </a:t>
            </a:r>
            <a:endParaRPr lang="nl-NL" sz="2800" dirty="0" smtClean="0">
              <a:solidFill>
                <a:srgbClr val="002060"/>
              </a:solidFill>
            </a:endParaRPr>
          </a:p>
          <a:p>
            <a:r>
              <a:rPr lang="nl-NL" sz="2800" dirty="0" smtClean="0">
                <a:solidFill>
                  <a:srgbClr val="002060"/>
                </a:solidFill>
              </a:rPr>
              <a:t>dat </a:t>
            </a:r>
            <a:r>
              <a:rPr lang="nl-NL" sz="2800" dirty="0">
                <a:solidFill>
                  <a:srgbClr val="002060"/>
                </a:solidFill>
              </a:rPr>
              <a:t>geen enkele ontuchtige man of onreine of hebzuchtige, </a:t>
            </a:r>
            <a:endParaRPr lang="nl-NL" sz="2800" dirty="0" smtClean="0">
              <a:solidFill>
                <a:srgbClr val="002060"/>
              </a:solidFill>
            </a:endParaRPr>
          </a:p>
          <a:p>
            <a:r>
              <a:rPr lang="nl-NL" sz="2800" dirty="0" smtClean="0">
                <a:solidFill>
                  <a:srgbClr val="002060"/>
                </a:solidFill>
              </a:rPr>
              <a:t>dat </a:t>
            </a:r>
            <a:r>
              <a:rPr lang="nl-NL" sz="2800" dirty="0">
                <a:solidFill>
                  <a:srgbClr val="002060"/>
                </a:solidFill>
              </a:rPr>
              <a:t>is een </a:t>
            </a:r>
            <a:r>
              <a:rPr lang="nl-NL" sz="2800" dirty="0" err="1">
                <a:solidFill>
                  <a:srgbClr val="002060"/>
                </a:solidFill>
              </a:rPr>
              <a:t>afgoden-dienaar</a:t>
            </a:r>
            <a:r>
              <a:rPr lang="nl-NL" sz="2800" dirty="0">
                <a:solidFill>
                  <a:srgbClr val="002060"/>
                </a:solidFill>
              </a:rPr>
              <a:t>, </a:t>
            </a:r>
            <a:endParaRPr lang="nl-NL" sz="2800" dirty="0" smtClean="0">
              <a:solidFill>
                <a:srgbClr val="002060"/>
              </a:solidFill>
            </a:endParaRPr>
          </a:p>
          <a:p>
            <a:r>
              <a:rPr lang="nl-NL" sz="2800" dirty="0" smtClean="0">
                <a:solidFill>
                  <a:srgbClr val="002060"/>
                </a:solidFill>
              </a:rPr>
              <a:t>een </a:t>
            </a:r>
            <a:r>
              <a:rPr lang="nl-NL" sz="2800" dirty="0">
                <a:solidFill>
                  <a:srgbClr val="002060"/>
                </a:solidFill>
              </a:rPr>
              <a:t>lot-bezit heeft in het koninkrijk van Christus en van God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354330" y="138440"/>
            <a:ext cx="1970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2800" b="1" dirty="0" smtClean="0">
                <a:solidFill>
                  <a:srgbClr val="002060"/>
                </a:solidFill>
              </a:rPr>
              <a:t>Vorige keer:</a:t>
            </a:r>
            <a:endParaRPr lang="nl-NL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50129</TotalTime>
  <Words>137</Words>
  <Application>Microsoft Office PowerPoint</Application>
  <PresentationFormat>Breedbeeld</PresentationFormat>
  <Paragraphs>19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Kantoorthema</vt:lpstr>
      <vt:lpstr>1_Kantoorthema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Gerard Oudijn</cp:lastModifiedBy>
  <cp:revision>1880</cp:revision>
  <dcterms:created xsi:type="dcterms:W3CDTF">2017-10-24T20:34:00Z</dcterms:created>
  <dcterms:modified xsi:type="dcterms:W3CDTF">2021-02-07T10:37:33Z</dcterms:modified>
</cp:coreProperties>
</file>