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582" r:id="rId3"/>
    <p:sldId id="1198" r:id="rId4"/>
    <p:sldId id="1199" r:id="rId5"/>
    <p:sldId id="1200" r:id="rId6"/>
    <p:sldId id="1201" r:id="rId7"/>
    <p:sldId id="1202" r:id="rId8"/>
    <p:sldId id="1203" r:id="rId9"/>
    <p:sldId id="1204" r:id="rId10"/>
    <p:sldId id="1206" r:id="rId11"/>
    <p:sldId id="1208" r:id="rId12"/>
    <p:sldId id="1207" r:id="rId13"/>
    <p:sldId id="1210" r:id="rId14"/>
    <p:sldId id="1209" r:id="rId15"/>
    <p:sldId id="1205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99"/>
    <a:srgbClr val="CCCCFF"/>
    <a:srgbClr val="0319BD"/>
    <a:srgbClr val="817FB1"/>
    <a:srgbClr val="799FB7"/>
    <a:srgbClr val="CCECFF"/>
    <a:srgbClr val="003300"/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016" autoAdjust="0"/>
    <p:restoredTop sz="86401" autoAdjust="0"/>
  </p:normalViewPr>
  <p:slideViewPr>
    <p:cSldViewPr snapToGrid="0">
      <p:cViewPr varScale="1">
        <p:scale>
          <a:sx n="52" d="100"/>
          <a:sy n="52" d="100"/>
        </p:scale>
        <p:origin x="8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28-2-2021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0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087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658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28-2-2021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28-2-2021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28-2-2021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28-2-2021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28-2-2021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28-2-2021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28-2-2021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24944" y="6101729"/>
            <a:ext cx="168673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28 februari 2021</a:t>
            </a:r>
          </a:p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Rotterdam</a:t>
            </a:r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51880" y="451559"/>
            <a:ext cx="11118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Efeze brief (17)</a:t>
            </a:r>
            <a:endParaRPr lang="nl-NL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30" y="1709626"/>
            <a:ext cx="6883412" cy="46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0040" y="505242"/>
            <a:ext cx="116243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De wapenrusting</a:t>
            </a:r>
          </a:p>
          <a:p>
            <a:endParaRPr lang="nl-NL" sz="2600" b="1" dirty="0"/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Lendenen omgord in de waarheid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borstharnas van de rechtvaardigheid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Geschoeid met de gereedheid van het evangelie van de vrede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schild van het geloof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De helm van redding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zwaard van de geest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‘door alle gebed en smeekbede biddende’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117" y="3068287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0040" y="505242"/>
            <a:ext cx="116243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De wapenrusting</a:t>
            </a:r>
          </a:p>
          <a:p>
            <a:endParaRPr lang="nl-NL" sz="2600" b="1" dirty="0"/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Lendenen omgord in de waarheid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borstharnas van de rechtvaardigheid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Geschoeid met de gereedheid van het evangelie van de vrede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Het schild van het geloof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De helm van redding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zwaard van de geest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‘door alle gebed en smeekbede biddende’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302078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0040" y="505242"/>
            <a:ext cx="116243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De wapenrusting</a:t>
            </a:r>
          </a:p>
          <a:p>
            <a:endParaRPr lang="nl-NL" sz="2600" b="1" dirty="0"/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Lendenen omgord in de waarheid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borstharnas van de rechtvaardigheid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Geschoeid met de gereedheid van het evangelie van de vrede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schild van het geloof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De helm van redding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Het zwaard van de geest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‘door alle gebed en smeekbede biddende’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091" y="290203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0040" y="505242"/>
            <a:ext cx="116243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De wapenrusting</a:t>
            </a:r>
          </a:p>
          <a:p>
            <a:endParaRPr lang="nl-NL" sz="2600" b="1" dirty="0"/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Lendenen omgord in de waarheid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borstharnas van de rechtvaardigheid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Geschoeid met de gereedheid van het evangelie van de vrede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schild van het geloof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De helm van redding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zwaard van de geest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‘door alle gebed en smeekbede biddende’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340" y="3092037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8610" y="687408"/>
            <a:ext cx="114871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Filippenzen 4</a:t>
            </a:r>
          </a:p>
          <a:p>
            <a:pPr algn="ctr"/>
            <a:r>
              <a:rPr lang="nl-NL" sz="2600" dirty="0" smtClean="0"/>
              <a:t>19 Mijn </a:t>
            </a:r>
            <a:r>
              <a:rPr lang="nl-NL" sz="2600" dirty="0"/>
              <a:t>God zal in al jullie behoeften naar zijn rijkdom, in heerlijkheid, </a:t>
            </a:r>
            <a:endParaRPr lang="nl-NL" sz="2600" dirty="0" smtClean="0"/>
          </a:p>
          <a:p>
            <a:pPr algn="ctr"/>
            <a:r>
              <a:rPr lang="nl-NL" sz="2600" dirty="0" smtClean="0"/>
              <a:t>compleet </a:t>
            </a:r>
            <a:r>
              <a:rPr lang="nl-NL" sz="2600" dirty="0"/>
              <a:t>voorzien, in Christus Jezus.</a:t>
            </a:r>
          </a:p>
          <a:p>
            <a:pPr algn="ctr"/>
            <a:r>
              <a:rPr lang="nl-NL" sz="2600" dirty="0" smtClean="0"/>
              <a:t>20 Onze </a:t>
            </a:r>
            <a:r>
              <a:rPr lang="nl-NL" sz="2600" dirty="0"/>
              <a:t>God en Vader zij de heerlijkheid tot in de </a:t>
            </a:r>
            <a:r>
              <a:rPr lang="nl-NL" sz="2600" dirty="0" err="1"/>
              <a:t>aeonen</a:t>
            </a:r>
            <a:r>
              <a:rPr lang="nl-NL" sz="2600" dirty="0"/>
              <a:t> van de </a:t>
            </a:r>
            <a:r>
              <a:rPr lang="nl-NL" sz="2600" dirty="0" err="1"/>
              <a:t>aeonen</a:t>
            </a:r>
            <a:r>
              <a:rPr lang="nl-NL" sz="2600" dirty="0"/>
              <a:t>. Amen!</a:t>
            </a:r>
          </a:p>
        </p:txBody>
      </p:sp>
    </p:spTree>
    <p:extLst>
      <p:ext uri="{BB962C8B-B14F-4D97-AF65-F5344CB8AC3E}">
        <p14:creationId xmlns:p14="http://schemas.microsoft.com/office/powerpoint/2010/main" val="151374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54330" y="958840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Efeze 6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 Kinderen</a:t>
            </a:r>
            <a:r>
              <a:rPr lang="nl-NL" sz="2600" dirty="0">
                <a:solidFill>
                  <a:srgbClr val="002060"/>
                </a:solidFill>
              </a:rPr>
              <a:t>, gehoorzaam aan je ouders, in de Heer, want dat is rechtvaardig.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 Eer </a:t>
            </a:r>
            <a:r>
              <a:rPr lang="nl-NL" sz="2600" dirty="0">
                <a:solidFill>
                  <a:srgbClr val="002060"/>
                </a:solidFill>
              </a:rPr>
              <a:t>je vader en moeder (</a:t>
            </a:r>
            <a:r>
              <a:rPr lang="nl-NL" sz="2600" dirty="0" smtClean="0">
                <a:solidFill>
                  <a:srgbClr val="002060"/>
                </a:solidFill>
              </a:rPr>
              <a:t>dat </a:t>
            </a:r>
            <a:r>
              <a:rPr lang="nl-NL" sz="2600" dirty="0">
                <a:solidFill>
                  <a:srgbClr val="002060"/>
                </a:solidFill>
              </a:rPr>
              <a:t>is het eerste voorschrift in </a:t>
            </a:r>
            <a:r>
              <a:rPr lang="nl-NL" sz="2600" dirty="0" smtClean="0">
                <a:solidFill>
                  <a:srgbClr val="002060"/>
                </a:solidFill>
              </a:rPr>
              <a:t>belofte)</a:t>
            </a:r>
          </a:p>
          <a:p>
            <a:r>
              <a:rPr lang="nl-NL" sz="2600" dirty="0">
                <a:solidFill>
                  <a:srgbClr val="002060"/>
                </a:solidFill>
              </a:rPr>
              <a:t>3</a:t>
            </a:r>
            <a:r>
              <a:rPr lang="nl-NL" sz="2600" dirty="0" smtClean="0">
                <a:solidFill>
                  <a:srgbClr val="002060"/>
                </a:solidFill>
              </a:rPr>
              <a:t> opdat </a:t>
            </a:r>
            <a:r>
              <a:rPr lang="nl-NL" sz="2600" dirty="0">
                <a:solidFill>
                  <a:srgbClr val="002060"/>
                </a:solidFill>
              </a:rPr>
              <a:t>het goed met je gaat en jij lange tijd op aarde zal zijn.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4 En </a:t>
            </a:r>
            <a:r>
              <a:rPr lang="nl-NL" sz="2600" dirty="0">
                <a:solidFill>
                  <a:srgbClr val="002060"/>
                </a:solidFill>
              </a:rPr>
              <a:t>vaders, erger je kinderen niet,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</a:rPr>
              <a:t>voed hen op in de discipline en de attendering van de Heer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54330" y="138440"/>
            <a:ext cx="1970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800" b="1" dirty="0" smtClean="0">
                <a:solidFill>
                  <a:srgbClr val="002060"/>
                </a:solidFill>
              </a:rPr>
              <a:t>Vorige keer:</a:t>
            </a:r>
            <a:endParaRPr lang="nl-N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25582" y="435323"/>
            <a:ext cx="1157859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Efeze 6</a:t>
            </a:r>
          </a:p>
          <a:p>
            <a:r>
              <a:rPr lang="nl-NL" sz="2600" dirty="0">
                <a:solidFill>
                  <a:srgbClr val="002060"/>
                </a:solidFill>
              </a:rPr>
              <a:t>5 Slaven, gehoorzaam met vrees en beven jullie heren naar het vlees, </a:t>
            </a:r>
          </a:p>
          <a:p>
            <a:r>
              <a:rPr lang="nl-NL" sz="2600" dirty="0">
                <a:solidFill>
                  <a:srgbClr val="002060"/>
                </a:solidFill>
              </a:rPr>
              <a:t>in de eenvoud van jullie hart, als aan Christus,</a:t>
            </a:r>
          </a:p>
          <a:p>
            <a:r>
              <a:rPr lang="nl-NL" sz="2600" dirty="0">
                <a:solidFill>
                  <a:srgbClr val="002060"/>
                </a:solidFill>
              </a:rPr>
              <a:t>6 niet met </a:t>
            </a:r>
            <a:r>
              <a:rPr lang="nl-NL" sz="2600" dirty="0" err="1">
                <a:solidFill>
                  <a:srgbClr val="002060"/>
                </a:solidFill>
              </a:rPr>
              <a:t>ogen-dienst</a:t>
            </a:r>
            <a:r>
              <a:rPr lang="nl-NL" sz="2600" dirty="0">
                <a:solidFill>
                  <a:srgbClr val="002060"/>
                </a:solidFill>
              </a:rPr>
              <a:t>, als </a:t>
            </a:r>
            <a:r>
              <a:rPr lang="nl-NL" sz="2600" dirty="0" err="1">
                <a:solidFill>
                  <a:srgbClr val="002060"/>
                </a:solidFill>
              </a:rPr>
              <a:t>mensenbehagers</a:t>
            </a:r>
            <a:r>
              <a:rPr lang="nl-NL" sz="2600" dirty="0">
                <a:solidFill>
                  <a:srgbClr val="002060"/>
                </a:solidFill>
              </a:rPr>
              <a:t>, maar als slaven van Christus, </a:t>
            </a:r>
          </a:p>
          <a:p>
            <a:r>
              <a:rPr lang="nl-NL" sz="2600" dirty="0">
                <a:solidFill>
                  <a:srgbClr val="002060"/>
                </a:solidFill>
              </a:rPr>
              <a:t>die de wil van God doen vanuit hun ziel,</a:t>
            </a:r>
          </a:p>
          <a:p>
            <a:r>
              <a:rPr lang="nl-NL" sz="2600" dirty="0">
                <a:solidFill>
                  <a:srgbClr val="002060"/>
                </a:solidFill>
              </a:rPr>
              <a:t>7 die met welgezindheid slaaf zijn als voor de Heer en niet voor mensen,</a:t>
            </a:r>
          </a:p>
          <a:p>
            <a:r>
              <a:rPr lang="nl-NL" sz="2600" dirty="0">
                <a:solidFill>
                  <a:srgbClr val="002060"/>
                </a:solidFill>
              </a:rPr>
              <a:t>8 die weten, dat een ieder, hetzij slaaf, hetzij vrije, als hij het goede zal doen, </a:t>
            </a:r>
          </a:p>
          <a:p>
            <a:r>
              <a:rPr lang="nl-NL" sz="2600" dirty="0">
                <a:solidFill>
                  <a:srgbClr val="002060"/>
                </a:solidFill>
              </a:rPr>
              <a:t>dit voor zichzelf als beloning zal ophalen bij de Heer. </a:t>
            </a:r>
          </a:p>
          <a:p>
            <a:r>
              <a:rPr lang="nl-NL" sz="2600" dirty="0">
                <a:solidFill>
                  <a:srgbClr val="002060"/>
                </a:solidFill>
              </a:rPr>
              <a:t>9 En jullie, heren, doe hetzelfde ten opzichte van hen: nalatende het dreigement. Jullie weten, dat hun en jullie Heer in de hemelen is, </a:t>
            </a:r>
          </a:p>
          <a:p>
            <a:r>
              <a:rPr lang="nl-NL" sz="2600" dirty="0">
                <a:solidFill>
                  <a:srgbClr val="002060"/>
                </a:solidFill>
              </a:rPr>
              <a:t>en bij Hem is geen aanzien des persoons.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10 Voor </a:t>
            </a:r>
            <a:r>
              <a:rPr lang="nl-NL" sz="2600" dirty="0">
                <a:solidFill>
                  <a:srgbClr val="002060"/>
                </a:solidFill>
              </a:rPr>
              <a:t>het overige, mijn broeders,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wordt </a:t>
            </a:r>
            <a:r>
              <a:rPr lang="nl-NL" sz="2600" dirty="0">
                <a:solidFill>
                  <a:srgbClr val="002060"/>
                </a:solidFill>
              </a:rPr>
              <a:t>bekrachtigd in de Heer en in de kracht van zijn sterkte!</a:t>
            </a:r>
          </a:p>
        </p:txBody>
      </p:sp>
    </p:spTree>
    <p:extLst>
      <p:ext uri="{BB962C8B-B14F-4D97-AF65-F5344CB8AC3E}">
        <p14:creationId xmlns:p14="http://schemas.microsoft.com/office/powerpoint/2010/main" val="161434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5740" y="505242"/>
            <a:ext cx="11738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/>
              <a:t>Jesaja 59</a:t>
            </a:r>
          </a:p>
          <a:p>
            <a:pPr algn="ctr"/>
            <a:r>
              <a:rPr lang="nl-NL" sz="2400" dirty="0" smtClean="0"/>
              <a:t>15 </a:t>
            </a:r>
            <a:r>
              <a:rPr lang="nl-NL" sz="2400" dirty="0"/>
              <a:t>D</a:t>
            </a:r>
            <a:r>
              <a:rPr lang="nl-NL" sz="2400" dirty="0" smtClean="0"/>
              <a:t>e </a:t>
            </a:r>
            <a:r>
              <a:rPr lang="nl-NL" sz="2400" dirty="0"/>
              <a:t>waarheid </a:t>
            </a:r>
            <a:r>
              <a:rPr lang="nl-NL" sz="2400" dirty="0" smtClean="0"/>
              <a:t>ontbreekt, en </a:t>
            </a:r>
            <a:r>
              <a:rPr lang="nl-NL" sz="2400" dirty="0"/>
              <a:t>wie zich afkeert van het kwade, wordt beroofd.</a:t>
            </a:r>
          </a:p>
          <a:p>
            <a:pPr algn="ctr"/>
            <a:r>
              <a:rPr lang="nl-NL" sz="2400" dirty="0"/>
              <a:t>En </a:t>
            </a:r>
            <a:r>
              <a:rPr lang="nl-NL" sz="2400" dirty="0" smtClean="0"/>
              <a:t>JAHWEH  zag </a:t>
            </a:r>
            <a:r>
              <a:rPr lang="nl-NL" sz="2400" dirty="0"/>
              <a:t>het, en het was kwalijk in Zijn </a:t>
            </a:r>
            <a:r>
              <a:rPr lang="nl-NL" sz="2400" dirty="0" smtClean="0"/>
              <a:t>ogen dat </a:t>
            </a:r>
            <a:r>
              <a:rPr lang="nl-NL" sz="2400" dirty="0"/>
              <a:t>er geen recht was.</a:t>
            </a:r>
          </a:p>
          <a:p>
            <a:pPr algn="ctr"/>
            <a:r>
              <a:rPr lang="nl-NL" sz="2400" dirty="0" smtClean="0"/>
              <a:t>16 Hij </a:t>
            </a:r>
            <a:r>
              <a:rPr lang="nl-NL" sz="2400" dirty="0"/>
              <a:t>ziet dat er geen man </a:t>
            </a:r>
            <a:r>
              <a:rPr lang="nl-NL" sz="2400" dirty="0" smtClean="0"/>
              <a:t>is, Hij </a:t>
            </a:r>
            <a:r>
              <a:rPr lang="nl-NL" sz="2400" dirty="0"/>
              <a:t>is ontzet dat er geen is die optreedt;</a:t>
            </a:r>
          </a:p>
          <a:p>
            <a:pPr algn="ctr"/>
            <a:r>
              <a:rPr lang="nl-NL" sz="2400" dirty="0"/>
              <a:t>dus brengt </a:t>
            </a:r>
            <a:r>
              <a:rPr lang="nl-NL" sz="2400" dirty="0" smtClean="0"/>
              <a:t>Zijn </a:t>
            </a:r>
            <a:r>
              <a:rPr lang="nl-NL" sz="2400" dirty="0"/>
              <a:t>arm </a:t>
            </a:r>
            <a:r>
              <a:rPr lang="nl-NL" sz="2400" dirty="0" smtClean="0"/>
              <a:t>Hem verlossing, Zijn </a:t>
            </a:r>
            <a:r>
              <a:rPr lang="nl-NL" sz="2400" dirty="0"/>
              <a:t>gerechtigheid, zij zal </a:t>
            </a:r>
            <a:r>
              <a:rPr lang="nl-NL" sz="2400" dirty="0" smtClean="0"/>
              <a:t>Hem </a:t>
            </a:r>
            <a:r>
              <a:rPr lang="nl-NL" sz="2400" dirty="0"/>
              <a:t>ondersteunen</a:t>
            </a:r>
            <a:r>
              <a:rPr lang="nl-NL" sz="2400" dirty="0" smtClean="0"/>
              <a:t>.</a:t>
            </a:r>
          </a:p>
          <a:p>
            <a:pPr algn="ctr"/>
            <a:r>
              <a:rPr lang="nl-NL" sz="2400" u="sng" dirty="0" smtClean="0"/>
              <a:t>17 </a:t>
            </a:r>
            <a:r>
              <a:rPr lang="nl-NL" sz="2400" u="sng" dirty="0"/>
              <a:t>Want Hij trok de gerechtigheid aan als een harnas </a:t>
            </a:r>
            <a:endParaRPr lang="nl-NL" sz="2400" u="sng" dirty="0" smtClean="0"/>
          </a:p>
          <a:p>
            <a:pPr algn="ctr"/>
            <a:r>
              <a:rPr lang="nl-NL" sz="2400" u="sng" dirty="0" smtClean="0"/>
              <a:t>en de </a:t>
            </a:r>
            <a:r>
              <a:rPr lang="nl-NL" sz="2400" u="sng" dirty="0"/>
              <a:t>helm van redding op Zijn hoofd.</a:t>
            </a:r>
          </a:p>
          <a:p>
            <a:pPr algn="ctr"/>
            <a:r>
              <a:rPr lang="nl-NL" sz="2400" dirty="0"/>
              <a:t>Het gewaad van de wraak trok Hij aan als kleding en Hij hulde zich in de na-ijver als mantel</a:t>
            </a:r>
            <a:r>
              <a:rPr lang="nl-NL" sz="2400" dirty="0" smtClean="0"/>
              <a:t>.</a:t>
            </a:r>
            <a:endParaRPr lang="nl-NL" sz="2400" dirty="0"/>
          </a:p>
        </p:txBody>
      </p:sp>
      <p:sp>
        <p:nvSpPr>
          <p:cNvPr id="4" name="Tekstvak 6"/>
          <p:cNvSpPr txBox="1"/>
          <p:nvPr/>
        </p:nvSpPr>
        <p:spPr>
          <a:xfrm>
            <a:off x="2236747" y="4621518"/>
            <a:ext cx="7956012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600" b="1" dirty="0" smtClean="0">
                <a:latin typeface="+mj-lt"/>
              </a:rPr>
              <a:t>Jesaja 11</a:t>
            </a:r>
          </a:p>
          <a:p>
            <a:r>
              <a:rPr lang="nl-NL" sz="2600" b="1" dirty="0" smtClean="0">
                <a:latin typeface="+mj-lt"/>
              </a:rPr>
              <a:t>5 </a:t>
            </a:r>
            <a:r>
              <a:rPr lang="nl-NL" sz="2600" dirty="0" smtClean="0">
                <a:latin typeface="+mj-lt"/>
              </a:rPr>
              <a:t>Want </a:t>
            </a:r>
            <a:r>
              <a:rPr lang="nl-NL" sz="2600" dirty="0">
                <a:latin typeface="+mj-lt"/>
              </a:rPr>
              <a:t>gerechtigheid zal de gordel om Zijn heupen zijn,</a:t>
            </a:r>
          </a:p>
          <a:p>
            <a:r>
              <a:rPr lang="nl-NL" sz="2600" dirty="0" smtClean="0">
                <a:latin typeface="+mj-lt"/>
              </a:rPr>
              <a:t>en </a:t>
            </a:r>
            <a:r>
              <a:rPr lang="nl-NL" sz="2600" dirty="0">
                <a:latin typeface="+mj-lt"/>
              </a:rPr>
              <a:t>de waarheid de gordel om Zijn middel.</a:t>
            </a:r>
          </a:p>
        </p:txBody>
      </p:sp>
    </p:spTree>
    <p:extLst>
      <p:ext uri="{BB962C8B-B14F-4D97-AF65-F5344CB8AC3E}">
        <p14:creationId xmlns:p14="http://schemas.microsoft.com/office/powerpoint/2010/main" val="107473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0040" y="505242"/>
            <a:ext cx="116243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Jesaja 59</a:t>
            </a:r>
          </a:p>
          <a:p>
            <a:pPr algn="ctr"/>
            <a:r>
              <a:rPr lang="nl-NL" sz="2600" dirty="0" smtClean="0"/>
              <a:t>18 Naar de daden, daarnaar zal Hij vergelden, grimmigheid aan Zijn tegenstanders,</a:t>
            </a:r>
          </a:p>
          <a:p>
            <a:pPr algn="ctr"/>
            <a:r>
              <a:rPr lang="nl-NL" sz="2600" dirty="0" smtClean="0"/>
              <a:t>vergelding </a:t>
            </a:r>
            <a:r>
              <a:rPr lang="nl-NL" sz="2600" dirty="0"/>
              <a:t>aan Zijn vijanden</a:t>
            </a:r>
            <a:r>
              <a:rPr lang="nl-NL" sz="2600" dirty="0" smtClean="0"/>
              <a:t>.</a:t>
            </a:r>
          </a:p>
          <a:p>
            <a:pPr algn="ctr"/>
            <a:r>
              <a:rPr lang="nl-NL" sz="2600" dirty="0" smtClean="0"/>
              <a:t>(…)</a:t>
            </a:r>
          </a:p>
          <a:p>
            <a:pPr algn="ctr"/>
            <a:r>
              <a:rPr lang="nl-NL" sz="2600" dirty="0" smtClean="0"/>
              <a:t>20 En er komt een Verlosser tot Sion, </a:t>
            </a:r>
          </a:p>
          <a:p>
            <a:pPr algn="ctr"/>
            <a:r>
              <a:rPr lang="nl-NL" sz="2600" dirty="0" smtClean="0"/>
              <a:t>en voor </a:t>
            </a:r>
            <a:r>
              <a:rPr lang="nl-NL" sz="2600" dirty="0"/>
              <a:t>hen, die zich bekeren van de overtreding in Jakob, spreekt </a:t>
            </a:r>
            <a:r>
              <a:rPr lang="nl-NL" sz="2600" dirty="0" smtClean="0"/>
              <a:t>JAHWEH.</a:t>
            </a:r>
            <a:endParaRPr lang="nl-NL" sz="2600" dirty="0"/>
          </a:p>
        </p:txBody>
      </p:sp>
      <p:sp>
        <p:nvSpPr>
          <p:cNvPr id="5" name="Tekstvak 6"/>
          <p:cNvSpPr txBox="1"/>
          <p:nvPr/>
        </p:nvSpPr>
        <p:spPr>
          <a:xfrm>
            <a:off x="3709288" y="4063377"/>
            <a:ext cx="6242235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600" dirty="0" smtClean="0">
                <a:latin typeface="+mj-lt"/>
              </a:rPr>
              <a:t>Spreekt </a:t>
            </a:r>
            <a:r>
              <a:rPr lang="nl-NL" sz="2600" dirty="0">
                <a:latin typeface="+mj-lt"/>
              </a:rPr>
              <a:t>van God zelf die de strijd </a:t>
            </a:r>
            <a:r>
              <a:rPr lang="nl-NL" sz="2600" dirty="0" smtClean="0">
                <a:latin typeface="+mj-lt"/>
              </a:rPr>
              <a:t>voert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600" dirty="0" smtClean="0">
                <a:latin typeface="+mj-lt"/>
              </a:rPr>
              <a:t>Hij </a:t>
            </a:r>
            <a:r>
              <a:rPr lang="nl-NL" sz="2600" dirty="0">
                <a:latin typeface="+mj-lt"/>
              </a:rPr>
              <a:t>zal rechtzetten en recht </a:t>
            </a:r>
            <a:r>
              <a:rPr lang="nl-NL" sz="2600" dirty="0" smtClean="0">
                <a:latin typeface="+mj-lt"/>
              </a:rPr>
              <a:t>verschaffen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600" dirty="0" smtClean="0">
                <a:latin typeface="+mj-lt"/>
              </a:rPr>
              <a:t>Via Zijn Messias (Verlosser)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600" dirty="0" smtClean="0">
                <a:latin typeface="+mj-lt"/>
              </a:rPr>
              <a:t>Vijanden </a:t>
            </a:r>
            <a:r>
              <a:rPr lang="nl-NL" sz="2600" dirty="0">
                <a:latin typeface="+mj-lt"/>
              </a:rPr>
              <a:t>worden </a:t>
            </a:r>
            <a:r>
              <a:rPr lang="nl-NL" sz="2600" dirty="0" smtClean="0">
                <a:latin typeface="+mj-lt"/>
              </a:rPr>
              <a:t>verslagen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600" i="1" dirty="0" smtClean="0">
                <a:latin typeface="+mj-lt"/>
              </a:rPr>
              <a:t>Hij</a:t>
            </a:r>
            <a:r>
              <a:rPr lang="nl-NL" sz="2600" dirty="0" smtClean="0">
                <a:latin typeface="+mj-lt"/>
              </a:rPr>
              <a:t> strijdt, </a:t>
            </a:r>
            <a:r>
              <a:rPr lang="nl-NL" sz="2600" i="1" dirty="0" smtClean="0">
                <a:latin typeface="+mj-lt"/>
              </a:rPr>
              <a:t>Hij</a:t>
            </a:r>
            <a:r>
              <a:rPr lang="nl-NL" sz="2600" dirty="0" smtClean="0">
                <a:latin typeface="+mj-lt"/>
              </a:rPr>
              <a:t> overwint, </a:t>
            </a:r>
            <a:r>
              <a:rPr lang="nl-NL" sz="2600" i="1" dirty="0" smtClean="0">
                <a:latin typeface="+mj-lt"/>
              </a:rPr>
              <a:t>Hij</a:t>
            </a:r>
            <a:r>
              <a:rPr lang="nl-NL" sz="2600" dirty="0" smtClean="0">
                <a:latin typeface="+mj-lt"/>
              </a:rPr>
              <a:t> zet recht, enz. 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265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0040" y="505242"/>
            <a:ext cx="116243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Jesaja 57</a:t>
            </a:r>
          </a:p>
          <a:p>
            <a:pPr algn="ctr"/>
            <a:r>
              <a:rPr lang="nl-NL" sz="2600" dirty="0" smtClean="0"/>
              <a:t> 7 Hoe lieflijk </a:t>
            </a:r>
            <a:r>
              <a:rPr lang="nl-NL" sz="2600" dirty="0"/>
              <a:t>zijn op de bergen</a:t>
            </a:r>
          </a:p>
          <a:p>
            <a:pPr algn="ctr"/>
            <a:r>
              <a:rPr lang="nl-NL" sz="2600" dirty="0" smtClean="0"/>
              <a:t>de </a:t>
            </a:r>
            <a:r>
              <a:rPr lang="nl-NL" sz="2600" dirty="0"/>
              <a:t>voeten van hem die het goede boodschapt,</a:t>
            </a:r>
          </a:p>
          <a:p>
            <a:pPr algn="ctr"/>
            <a:r>
              <a:rPr lang="nl-NL" sz="2600" dirty="0" smtClean="0"/>
              <a:t>die </a:t>
            </a:r>
            <a:r>
              <a:rPr lang="nl-NL" sz="2600" dirty="0"/>
              <a:t>vrede </a:t>
            </a:r>
            <a:r>
              <a:rPr lang="nl-NL" sz="2600" dirty="0" smtClean="0"/>
              <a:t>aankondigt, </a:t>
            </a:r>
            <a:r>
              <a:rPr lang="nl-NL" sz="2600" dirty="0"/>
              <a:t>die een goede boodschap brengt van het goede,</a:t>
            </a:r>
          </a:p>
          <a:p>
            <a:pPr algn="ctr"/>
            <a:r>
              <a:rPr lang="nl-NL" sz="2600" dirty="0" smtClean="0"/>
              <a:t>die redding aankondigt,</a:t>
            </a:r>
            <a:endParaRPr lang="nl-NL" sz="2600" dirty="0"/>
          </a:p>
          <a:p>
            <a:pPr algn="ctr"/>
            <a:r>
              <a:rPr lang="nl-NL" sz="2600" dirty="0" smtClean="0"/>
              <a:t>die </a:t>
            </a:r>
            <a:r>
              <a:rPr lang="nl-NL" sz="2600" dirty="0"/>
              <a:t>tegen Sion zegt:</a:t>
            </a:r>
          </a:p>
          <a:p>
            <a:pPr algn="ctr"/>
            <a:r>
              <a:rPr lang="nl-NL" sz="2600" dirty="0" smtClean="0"/>
              <a:t>Uw </a:t>
            </a:r>
            <a:r>
              <a:rPr lang="nl-NL" sz="2600" dirty="0"/>
              <a:t>God is Koning.</a:t>
            </a:r>
          </a:p>
        </p:txBody>
      </p:sp>
      <p:sp>
        <p:nvSpPr>
          <p:cNvPr id="3" name="Tekstvak 6"/>
          <p:cNvSpPr txBox="1"/>
          <p:nvPr/>
        </p:nvSpPr>
        <p:spPr>
          <a:xfrm>
            <a:off x="2759617" y="4874907"/>
            <a:ext cx="7310658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600" dirty="0" smtClean="0">
                <a:latin typeface="+mj-lt"/>
              </a:rPr>
              <a:t>Het nieuwe verbond is het ‘verbond van de vrede’ (Num.25:12; Ez.34:25 en 26)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31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25" y="957039"/>
            <a:ext cx="5741670" cy="430625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710" y="2083117"/>
            <a:ext cx="592455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0040" y="505242"/>
            <a:ext cx="116243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De wapenrusting</a:t>
            </a:r>
          </a:p>
          <a:p>
            <a:endParaRPr lang="nl-NL" sz="2600" b="1" dirty="0"/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Lendenen omgord in de waarheid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borstharnas van de rechtvaardigheid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Geschoeid met de gereedheid van het evangelie van de vrede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schild van het geloof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De helm van redding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zwaard van de geest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‘door alle gebed en smeekbede biddende’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330" y="310391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0040" y="505242"/>
            <a:ext cx="116243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De wapenrusting</a:t>
            </a:r>
          </a:p>
          <a:p>
            <a:endParaRPr lang="nl-NL" sz="2600" b="1" dirty="0"/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Lendenen omgord in de waarheid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/>
              <a:t>Het borstharnas van de rechtvaardigheid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Geschoeid met de gereedheid van het evangelie van de vrede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schild van het geloof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De helm van redding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zwaard van de geest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‘door alle gebed en smeekbede biddende’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239" y="302078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50687</TotalTime>
  <Words>831</Words>
  <Application>Microsoft Office PowerPoint</Application>
  <PresentationFormat>Breedbeeld</PresentationFormat>
  <Paragraphs>113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1912</cp:revision>
  <dcterms:created xsi:type="dcterms:W3CDTF">2017-10-24T20:34:00Z</dcterms:created>
  <dcterms:modified xsi:type="dcterms:W3CDTF">2021-02-28T11:52:33Z</dcterms:modified>
</cp:coreProperties>
</file>