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6"/>
  </p:notesMasterIdLst>
  <p:sldIdLst>
    <p:sldId id="582" r:id="rId3"/>
    <p:sldId id="1198" r:id="rId4"/>
    <p:sldId id="1199" r:id="rId5"/>
    <p:sldId id="1206" r:id="rId6"/>
    <p:sldId id="1213" r:id="rId7"/>
    <p:sldId id="1214" r:id="rId8"/>
    <p:sldId id="1217" r:id="rId9"/>
    <p:sldId id="1231" r:id="rId10"/>
    <p:sldId id="1232" r:id="rId11"/>
    <p:sldId id="1218" r:id="rId12"/>
    <p:sldId id="1219" r:id="rId13"/>
    <p:sldId id="1220" r:id="rId14"/>
    <p:sldId id="1221" r:id="rId15"/>
    <p:sldId id="1222" r:id="rId16"/>
    <p:sldId id="1223" r:id="rId17"/>
    <p:sldId id="1224" r:id="rId18"/>
    <p:sldId id="1225" r:id="rId19"/>
    <p:sldId id="1226" r:id="rId20"/>
    <p:sldId id="1227" r:id="rId21"/>
    <p:sldId id="1233" r:id="rId22"/>
    <p:sldId id="1228" r:id="rId23"/>
    <p:sldId id="1229" r:id="rId24"/>
    <p:sldId id="1234" r:id="rId2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CCFF99"/>
    <a:srgbClr val="CCCCFF"/>
    <a:srgbClr val="0319BD"/>
    <a:srgbClr val="817FB1"/>
    <a:srgbClr val="799FB7"/>
    <a:srgbClr val="CCECFF"/>
    <a:srgbClr val="003300"/>
    <a:srgbClr val="66FF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1016" autoAdjust="0"/>
    <p:restoredTop sz="86401" autoAdjust="0"/>
  </p:normalViewPr>
  <p:slideViewPr>
    <p:cSldViewPr snapToGrid="0">
      <p:cViewPr varScale="1">
        <p:scale>
          <a:sx n="84" d="100"/>
          <a:sy n="84" d="100"/>
        </p:scale>
        <p:origin x="528" y="90"/>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411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64A6EF-CB02-48DE-9D12-0F764397CD53}" type="datetimeFigureOut">
              <a:rPr lang="nl-NL" smtClean="0"/>
              <a:t>7-3-2021</a:t>
            </a:fld>
            <a:endParaRPr lang="nl-NL"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BCC728-698F-42B6-9C18-F019068154F8}" type="slidenum">
              <a:rPr lang="nl-NL" smtClean="0"/>
              <a:t>‹nr.›</a:t>
            </a:fld>
            <a:endParaRPr lang="nl-NL" dirty="0"/>
          </a:p>
        </p:txBody>
      </p:sp>
    </p:spTree>
    <p:extLst>
      <p:ext uri="{BB962C8B-B14F-4D97-AF65-F5344CB8AC3E}">
        <p14:creationId xmlns:p14="http://schemas.microsoft.com/office/powerpoint/2010/main" val="613123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Tx/>
              <a:buChar char="-"/>
            </a:pPr>
            <a:endParaRPr lang="nl-NL" dirty="0"/>
          </a:p>
        </p:txBody>
      </p:sp>
      <p:sp>
        <p:nvSpPr>
          <p:cNvPr id="4" name="Tijdelijke aanduiding voor dianummer 3"/>
          <p:cNvSpPr>
            <a:spLocks noGrp="1"/>
          </p:cNvSpPr>
          <p:nvPr>
            <p:ph type="sldNum" sz="quarter" idx="10"/>
          </p:nvPr>
        </p:nvSpPr>
        <p:spPr/>
        <p:txBody>
          <a:bodyPr/>
          <a:lstStyle/>
          <a:p>
            <a:fld id="{33F67A1D-98E9-4560-A03A-F71F64D98B1B}" type="slidenum">
              <a:rPr lang="nl-NL" smtClean="0">
                <a:solidFill>
                  <a:prstClr val="black"/>
                </a:solidFill>
              </a:rPr>
              <a:pPr/>
              <a:t>1</a:t>
            </a:fld>
            <a:endParaRPr lang="nl-NL" dirty="0">
              <a:solidFill>
                <a:prstClr val="black"/>
              </a:solidFill>
            </a:endParaRPr>
          </a:p>
        </p:txBody>
      </p:sp>
    </p:spTree>
    <p:extLst>
      <p:ext uri="{BB962C8B-B14F-4D97-AF65-F5344CB8AC3E}">
        <p14:creationId xmlns:p14="http://schemas.microsoft.com/office/powerpoint/2010/main" val="3667503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2</a:t>
            </a:fld>
            <a:endParaRPr lang="nl-NL" dirty="0"/>
          </a:p>
        </p:txBody>
      </p:sp>
    </p:spTree>
    <p:extLst>
      <p:ext uri="{BB962C8B-B14F-4D97-AF65-F5344CB8AC3E}">
        <p14:creationId xmlns:p14="http://schemas.microsoft.com/office/powerpoint/2010/main" val="4280871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3</a:t>
            </a:fld>
            <a:endParaRPr lang="nl-NL" dirty="0"/>
          </a:p>
        </p:txBody>
      </p:sp>
    </p:spTree>
    <p:extLst>
      <p:ext uri="{BB962C8B-B14F-4D97-AF65-F5344CB8AC3E}">
        <p14:creationId xmlns:p14="http://schemas.microsoft.com/office/powerpoint/2010/main" val="666582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t>7-3-2021</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1797073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t>7-3-2021</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1198737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t>7-3-2021</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1139607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solidFill>
                  <a:prstClr val="black">
                    <a:tint val="75000"/>
                  </a:prstClr>
                </a:solidFill>
              </a:rPr>
              <a:pPr/>
              <a:t>7-3-2021</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6917716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solidFill>
                  <a:prstClr val="black">
                    <a:tint val="75000"/>
                  </a:prstClr>
                </a:solidFill>
              </a:rPr>
              <a:pPr/>
              <a:t>7-3-2021</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7893689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EDCC6EAC-5D6F-4E98-B6F0-1A43805D3C3D}" type="datetimeFigureOut">
              <a:rPr lang="nl-NL" smtClean="0">
                <a:solidFill>
                  <a:prstClr val="black">
                    <a:tint val="75000"/>
                  </a:prstClr>
                </a:solidFill>
              </a:rPr>
              <a:pPr/>
              <a:t>7-3-2021</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3065115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EDCC6EAC-5D6F-4E98-B6F0-1A43805D3C3D}" type="datetimeFigureOut">
              <a:rPr lang="nl-NL" smtClean="0">
                <a:solidFill>
                  <a:prstClr val="black">
                    <a:tint val="75000"/>
                  </a:prstClr>
                </a:solidFill>
              </a:rPr>
              <a:pPr/>
              <a:t>7-3-2021</a:t>
            </a:fld>
            <a:endParaRPr lang="nl-NL" dirty="0">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dirty="0">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12787247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EDCC6EAC-5D6F-4E98-B6F0-1A43805D3C3D}" type="datetimeFigureOut">
              <a:rPr lang="nl-NL" smtClean="0">
                <a:solidFill>
                  <a:prstClr val="black">
                    <a:tint val="75000"/>
                  </a:prstClr>
                </a:solidFill>
              </a:rPr>
              <a:pPr/>
              <a:t>7-3-2021</a:t>
            </a:fld>
            <a:endParaRPr lang="nl-NL" dirty="0">
              <a:solidFill>
                <a:prstClr val="black">
                  <a:tint val="75000"/>
                </a:prstClr>
              </a:solidFill>
            </a:endParaRPr>
          </a:p>
        </p:txBody>
      </p:sp>
      <p:sp>
        <p:nvSpPr>
          <p:cNvPr id="8" name="Tijdelijke aanduiding voor voettekst 7"/>
          <p:cNvSpPr>
            <a:spLocks noGrp="1"/>
          </p:cNvSpPr>
          <p:nvPr>
            <p:ph type="ftr" sz="quarter" idx="11"/>
          </p:nvPr>
        </p:nvSpPr>
        <p:spPr/>
        <p:txBody>
          <a:bodyPr/>
          <a:lstStyle/>
          <a:p>
            <a:endParaRPr lang="nl-NL" dirty="0">
              <a:solidFill>
                <a:prstClr val="black">
                  <a:tint val="75000"/>
                </a:prstClr>
              </a:solidFill>
            </a:endParaRPr>
          </a:p>
        </p:txBody>
      </p:sp>
      <p:sp>
        <p:nvSpPr>
          <p:cNvPr id="9" name="Tijdelijke aanduiding voor dianummer 8"/>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397504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EDCC6EAC-5D6F-4E98-B6F0-1A43805D3C3D}" type="datetimeFigureOut">
              <a:rPr lang="nl-NL" smtClean="0">
                <a:solidFill>
                  <a:prstClr val="black">
                    <a:tint val="75000"/>
                  </a:prstClr>
                </a:solidFill>
              </a:rPr>
              <a:pPr/>
              <a:t>7-3-2021</a:t>
            </a:fld>
            <a:endParaRPr lang="nl-NL" dirty="0">
              <a:solidFill>
                <a:prstClr val="black">
                  <a:tint val="75000"/>
                </a:prstClr>
              </a:solidFill>
            </a:endParaRPr>
          </a:p>
        </p:txBody>
      </p:sp>
      <p:sp>
        <p:nvSpPr>
          <p:cNvPr id="4" name="Tijdelijke aanduiding voor voettekst 3"/>
          <p:cNvSpPr>
            <a:spLocks noGrp="1"/>
          </p:cNvSpPr>
          <p:nvPr>
            <p:ph type="ftr" sz="quarter" idx="11"/>
          </p:nvPr>
        </p:nvSpPr>
        <p:spPr/>
        <p:txBody>
          <a:bodyPr/>
          <a:lstStyle/>
          <a:p>
            <a:endParaRPr lang="nl-NL" dirty="0">
              <a:solidFill>
                <a:prstClr val="black">
                  <a:tint val="75000"/>
                </a:prstClr>
              </a:solidFill>
            </a:endParaRPr>
          </a:p>
        </p:txBody>
      </p:sp>
      <p:sp>
        <p:nvSpPr>
          <p:cNvPr id="5" name="Tijdelijke aanduiding voor dianummer 4"/>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11318278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DCC6EAC-5D6F-4E98-B6F0-1A43805D3C3D}" type="datetimeFigureOut">
              <a:rPr lang="nl-NL" smtClean="0">
                <a:solidFill>
                  <a:prstClr val="black">
                    <a:tint val="75000"/>
                  </a:prstClr>
                </a:solidFill>
              </a:rPr>
              <a:pPr/>
              <a:t>7-3-2021</a:t>
            </a:fld>
            <a:endParaRPr lang="nl-NL" dirty="0">
              <a:solidFill>
                <a:prstClr val="black">
                  <a:tint val="75000"/>
                </a:prstClr>
              </a:solidFill>
            </a:endParaRPr>
          </a:p>
        </p:txBody>
      </p:sp>
      <p:sp>
        <p:nvSpPr>
          <p:cNvPr id="3" name="Tijdelijke aanduiding voor voettekst 2"/>
          <p:cNvSpPr>
            <a:spLocks noGrp="1"/>
          </p:cNvSpPr>
          <p:nvPr>
            <p:ph type="ftr" sz="quarter" idx="11"/>
          </p:nvPr>
        </p:nvSpPr>
        <p:spPr/>
        <p:txBody>
          <a:bodyPr/>
          <a:lstStyle/>
          <a:p>
            <a:endParaRPr lang="nl-NL" dirty="0">
              <a:solidFill>
                <a:prstClr val="black">
                  <a:tint val="75000"/>
                </a:prstClr>
              </a:solidFill>
            </a:endParaRPr>
          </a:p>
        </p:txBody>
      </p:sp>
      <p:sp>
        <p:nvSpPr>
          <p:cNvPr id="4" name="Tijdelijke aanduiding voor dianummer 3"/>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3075989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DCC6EAC-5D6F-4E98-B6F0-1A43805D3C3D}" type="datetimeFigureOut">
              <a:rPr lang="nl-NL" smtClean="0">
                <a:solidFill>
                  <a:prstClr val="black">
                    <a:tint val="75000"/>
                  </a:prstClr>
                </a:solidFill>
              </a:rPr>
              <a:pPr/>
              <a:t>7-3-2021</a:t>
            </a:fld>
            <a:endParaRPr lang="nl-NL" dirty="0">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dirty="0">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1588636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t>7-3-2021</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37509172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DCC6EAC-5D6F-4E98-B6F0-1A43805D3C3D}" type="datetimeFigureOut">
              <a:rPr lang="nl-NL" smtClean="0">
                <a:solidFill>
                  <a:prstClr val="black">
                    <a:tint val="75000"/>
                  </a:prstClr>
                </a:solidFill>
              </a:rPr>
              <a:pPr/>
              <a:t>7-3-2021</a:t>
            </a:fld>
            <a:endParaRPr lang="nl-NL" dirty="0">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dirty="0">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42664911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solidFill>
                  <a:prstClr val="black">
                    <a:tint val="75000"/>
                  </a:prstClr>
                </a:solidFill>
              </a:rPr>
              <a:pPr/>
              <a:t>7-3-2021</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5098669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solidFill>
                  <a:prstClr val="black">
                    <a:tint val="75000"/>
                  </a:prstClr>
                </a:solidFill>
              </a:rPr>
              <a:pPr/>
              <a:t>7-3-2021</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1310559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EDCC6EAC-5D6F-4E98-B6F0-1A43805D3C3D}" type="datetimeFigureOut">
              <a:rPr lang="nl-NL" smtClean="0"/>
              <a:t>7-3-2021</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3420591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EDCC6EAC-5D6F-4E98-B6F0-1A43805D3C3D}" type="datetimeFigureOut">
              <a:rPr lang="nl-NL" smtClean="0"/>
              <a:t>7-3-2021</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2445668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EDCC6EAC-5D6F-4E98-B6F0-1A43805D3C3D}" type="datetimeFigureOut">
              <a:rPr lang="nl-NL" smtClean="0"/>
              <a:t>7-3-2021</a:t>
            </a:fld>
            <a:endParaRPr lang="nl-NL" dirty="0"/>
          </a:p>
        </p:txBody>
      </p:sp>
      <p:sp>
        <p:nvSpPr>
          <p:cNvPr id="8" name="Tijdelijke aanduiding voor voettekst 7"/>
          <p:cNvSpPr>
            <a:spLocks noGrp="1"/>
          </p:cNvSpPr>
          <p:nvPr>
            <p:ph type="ftr" sz="quarter" idx="11"/>
          </p:nvPr>
        </p:nvSpPr>
        <p:spPr/>
        <p:txBody>
          <a:bodyPr/>
          <a:lstStyle/>
          <a:p>
            <a:endParaRPr lang="nl-NL" dirty="0"/>
          </a:p>
        </p:txBody>
      </p:sp>
      <p:sp>
        <p:nvSpPr>
          <p:cNvPr id="9" name="Tijdelijke aanduiding voor dianummer 8"/>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1471916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EDCC6EAC-5D6F-4E98-B6F0-1A43805D3C3D}" type="datetimeFigureOut">
              <a:rPr lang="nl-NL" smtClean="0"/>
              <a:t>7-3-2021</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5" name="Tijdelijke aanduiding voor dianummer 4"/>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2229100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DCC6EAC-5D6F-4E98-B6F0-1A43805D3C3D}" type="datetimeFigureOut">
              <a:rPr lang="nl-NL" smtClean="0"/>
              <a:t>7-3-2021</a:t>
            </a:fld>
            <a:endParaRPr lang="nl-NL" dirty="0"/>
          </a:p>
        </p:txBody>
      </p:sp>
      <p:sp>
        <p:nvSpPr>
          <p:cNvPr id="3" name="Tijdelijke aanduiding voor voettekst 2"/>
          <p:cNvSpPr>
            <a:spLocks noGrp="1"/>
          </p:cNvSpPr>
          <p:nvPr>
            <p:ph type="ftr" sz="quarter" idx="11"/>
          </p:nvPr>
        </p:nvSpPr>
        <p:spPr/>
        <p:txBody>
          <a:bodyPr/>
          <a:lstStyle/>
          <a:p>
            <a:endParaRPr lang="nl-NL" dirty="0"/>
          </a:p>
        </p:txBody>
      </p:sp>
      <p:sp>
        <p:nvSpPr>
          <p:cNvPr id="4" name="Tijdelijke aanduiding voor dianummer 3"/>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2392317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DCC6EAC-5D6F-4E98-B6F0-1A43805D3C3D}" type="datetimeFigureOut">
              <a:rPr lang="nl-NL" smtClean="0"/>
              <a:t>7-3-2021</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66137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DCC6EAC-5D6F-4E98-B6F0-1A43805D3C3D}" type="datetimeFigureOut">
              <a:rPr lang="nl-NL" smtClean="0"/>
              <a:t>7-3-2021</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1585811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CC6EAC-5D6F-4E98-B6F0-1A43805D3C3D}" type="datetimeFigureOut">
              <a:rPr lang="nl-NL" smtClean="0"/>
              <a:t>7-3-2021</a:t>
            </a:fld>
            <a:endParaRPr lang="nl-NL" dirty="0"/>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E0513-1103-40DF-8D47-98214F913C71}" type="slidenum">
              <a:rPr lang="nl-NL" smtClean="0"/>
              <a:t>‹nr.›</a:t>
            </a:fld>
            <a:endParaRPr lang="nl-NL" dirty="0"/>
          </a:p>
        </p:txBody>
      </p:sp>
    </p:spTree>
    <p:extLst>
      <p:ext uri="{BB962C8B-B14F-4D97-AF65-F5344CB8AC3E}">
        <p14:creationId xmlns:p14="http://schemas.microsoft.com/office/powerpoint/2010/main" val="4542360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CC6EAC-5D6F-4E98-B6F0-1A43805D3C3D}" type="datetimeFigureOut">
              <a:rPr lang="nl-NL" smtClean="0">
                <a:solidFill>
                  <a:prstClr val="black">
                    <a:tint val="75000"/>
                  </a:prstClr>
                </a:solidFill>
              </a:rPr>
              <a:pPr/>
              <a:t>7-3-2021</a:t>
            </a:fld>
            <a:endParaRPr lang="nl-NL" dirty="0">
              <a:solidFill>
                <a:prstClr val="black">
                  <a:tint val="75000"/>
                </a:prstClr>
              </a:solidFill>
            </a:endParaRPr>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solidFill>
                <a:prstClr val="black">
                  <a:tint val="75000"/>
                </a:prstClr>
              </a:solidFill>
            </a:endParaRPr>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4610373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p:cNvSpPr txBox="1"/>
          <p:nvPr/>
        </p:nvSpPr>
        <p:spPr>
          <a:xfrm>
            <a:off x="324944" y="6101729"/>
            <a:ext cx="1686736" cy="523220"/>
          </a:xfrm>
          <a:prstGeom prst="rect">
            <a:avLst/>
          </a:prstGeom>
          <a:noFill/>
          <a:ln w="3175">
            <a:solidFill>
              <a:schemeClr val="tx1"/>
            </a:solidFill>
          </a:ln>
        </p:spPr>
        <p:txBody>
          <a:bodyPr wrap="square" rtlCol="0">
            <a:spAutoFit/>
          </a:bodyPr>
          <a:lstStyle/>
          <a:p>
            <a:pPr algn="ctr"/>
            <a:r>
              <a:rPr lang="nl-NL" sz="1400" dirty="0" smtClean="0">
                <a:solidFill>
                  <a:srgbClr val="002060"/>
                </a:solidFill>
                <a:latin typeface="Verdana" pitchFamily="34" charset="0"/>
                <a:ea typeface="Verdana" pitchFamily="34" charset="0"/>
                <a:cs typeface="Verdana" pitchFamily="34" charset="0"/>
              </a:rPr>
              <a:t>7 maart 2021</a:t>
            </a:r>
          </a:p>
          <a:p>
            <a:pPr algn="ctr"/>
            <a:r>
              <a:rPr lang="nl-NL" sz="1400" dirty="0" smtClean="0">
                <a:solidFill>
                  <a:srgbClr val="002060"/>
                </a:solidFill>
                <a:latin typeface="Verdana" pitchFamily="34" charset="0"/>
                <a:ea typeface="Verdana" pitchFamily="34" charset="0"/>
                <a:cs typeface="Verdana" pitchFamily="34" charset="0"/>
              </a:rPr>
              <a:t>Rotterdam</a:t>
            </a:r>
            <a:endParaRPr lang="nl-NL" sz="1400" dirty="0">
              <a:solidFill>
                <a:srgbClr val="002060"/>
              </a:solidFill>
              <a:latin typeface="Verdana" pitchFamily="34" charset="0"/>
              <a:ea typeface="Verdana" pitchFamily="34" charset="0"/>
              <a:cs typeface="Verdana" pitchFamily="34" charset="0"/>
            </a:endParaRPr>
          </a:p>
        </p:txBody>
      </p:sp>
      <p:sp>
        <p:nvSpPr>
          <p:cNvPr id="2" name="Tekstvak 1"/>
          <p:cNvSpPr txBox="1"/>
          <p:nvPr/>
        </p:nvSpPr>
        <p:spPr>
          <a:xfrm>
            <a:off x="551880" y="451559"/>
            <a:ext cx="11118150" cy="861774"/>
          </a:xfrm>
          <a:prstGeom prst="rect">
            <a:avLst/>
          </a:prstGeom>
          <a:noFill/>
        </p:spPr>
        <p:txBody>
          <a:bodyPr wrap="square" rtlCol="0">
            <a:spAutoFit/>
          </a:bodyPr>
          <a:lstStyle/>
          <a:p>
            <a:r>
              <a:rPr lang="nl-NL" sz="5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de Efeze brief (18)</a:t>
            </a:r>
            <a:endParaRPr lang="nl-NL" sz="50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26230" y="1709626"/>
            <a:ext cx="6883412" cy="4607787"/>
          </a:xfrm>
          <a:prstGeom prst="rect">
            <a:avLst/>
          </a:prstGeom>
        </p:spPr>
      </p:pic>
    </p:spTree>
    <p:extLst>
      <p:ext uri="{BB962C8B-B14F-4D97-AF65-F5344CB8AC3E}">
        <p14:creationId xmlns:p14="http://schemas.microsoft.com/office/powerpoint/2010/main" val="8117049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263235" y="235906"/>
            <a:ext cx="11229109" cy="1692771"/>
          </a:xfrm>
          <a:prstGeom prst="rect">
            <a:avLst/>
          </a:prstGeom>
        </p:spPr>
        <p:txBody>
          <a:bodyPr wrap="square">
            <a:spAutoFit/>
          </a:bodyPr>
          <a:lstStyle/>
          <a:p>
            <a:r>
              <a:rPr lang="nl-NL" sz="2600" b="1" dirty="0" smtClean="0">
                <a:solidFill>
                  <a:srgbClr val="002060"/>
                </a:solidFill>
              </a:rPr>
              <a:t>2 Korinthe 5</a:t>
            </a:r>
          </a:p>
          <a:p>
            <a:r>
              <a:rPr lang="nl-NL" sz="2600" dirty="0" smtClean="0">
                <a:solidFill>
                  <a:srgbClr val="002060"/>
                </a:solidFill>
              </a:rPr>
              <a:t>18 </a:t>
            </a:r>
            <a:r>
              <a:rPr lang="nl-NL" sz="2600" dirty="0">
                <a:solidFill>
                  <a:srgbClr val="002060"/>
                </a:solidFill>
              </a:rPr>
              <a:t>En dit alles is uit God, </a:t>
            </a:r>
            <a:endParaRPr lang="nl-NL" sz="2600" dirty="0" smtClean="0">
              <a:solidFill>
                <a:srgbClr val="002060"/>
              </a:solidFill>
            </a:endParaRPr>
          </a:p>
          <a:p>
            <a:r>
              <a:rPr lang="nl-NL" sz="2600" dirty="0" smtClean="0">
                <a:solidFill>
                  <a:schemeClr val="bg1">
                    <a:lumMod val="65000"/>
                  </a:schemeClr>
                </a:solidFill>
              </a:rPr>
              <a:t>die </a:t>
            </a:r>
            <a:r>
              <a:rPr lang="nl-NL" sz="2600" dirty="0">
                <a:solidFill>
                  <a:schemeClr val="bg1">
                    <a:lumMod val="65000"/>
                  </a:schemeClr>
                </a:solidFill>
              </a:rPr>
              <a:t>door Christus ons </a:t>
            </a:r>
            <a:r>
              <a:rPr lang="nl-NL" sz="2600" dirty="0" smtClean="0">
                <a:solidFill>
                  <a:schemeClr val="bg1">
                    <a:lumMod val="65000"/>
                  </a:schemeClr>
                </a:solidFill>
              </a:rPr>
              <a:t>tot zichzelf verzoent</a:t>
            </a:r>
          </a:p>
          <a:p>
            <a:r>
              <a:rPr lang="nl-NL" sz="2600" dirty="0" smtClean="0">
                <a:solidFill>
                  <a:schemeClr val="bg1">
                    <a:lumMod val="65000"/>
                  </a:schemeClr>
                </a:solidFill>
              </a:rPr>
              <a:t>en </a:t>
            </a:r>
            <a:r>
              <a:rPr lang="nl-NL" sz="2600" dirty="0">
                <a:solidFill>
                  <a:schemeClr val="bg1">
                    <a:lumMod val="65000"/>
                  </a:schemeClr>
                </a:solidFill>
              </a:rPr>
              <a:t>ons de bediening van de verzoening geeft</a:t>
            </a:r>
            <a:r>
              <a:rPr lang="nl-NL" sz="2600" dirty="0" smtClean="0">
                <a:solidFill>
                  <a:schemeClr val="bg1">
                    <a:lumMod val="65000"/>
                  </a:schemeClr>
                </a:solidFill>
              </a:rPr>
              <a:t>,</a:t>
            </a:r>
          </a:p>
        </p:txBody>
      </p:sp>
      <p:pic>
        <p:nvPicPr>
          <p:cNvPr id="3" name="Afbeelding 2"/>
          <p:cNvPicPr>
            <a:picLocks noChangeAspect="1"/>
          </p:cNvPicPr>
          <p:nvPr/>
        </p:nvPicPr>
        <p:blipFill>
          <a:blip r:embed="rId2"/>
          <a:stretch>
            <a:fillRect/>
          </a:stretch>
        </p:blipFill>
        <p:spPr>
          <a:xfrm>
            <a:off x="602612" y="5437471"/>
            <a:ext cx="5145046" cy="992584"/>
          </a:xfrm>
          <a:prstGeom prst="rect">
            <a:avLst/>
          </a:prstGeom>
        </p:spPr>
      </p:pic>
    </p:spTree>
    <p:extLst>
      <p:ext uri="{BB962C8B-B14F-4D97-AF65-F5344CB8AC3E}">
        <p14:creationId xmlns:p14="http://schemas.microsoft.com/office/powerpoint/2010/main" val="25270466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263235" y="235906"/>
            <a:ext cx="11229109" cy="1692771"/>
          </a:xfrm>
          <a:prstGeom prst="rect">
            <a:avLst/>
          </a:prstGeom>
        </p:spPr>
        <p:txBody>
          <a:bodyPr wrap="square">
            <a:spAutoFit/>
          </a:bodyPr>
          <a:lstStyle/>
          <a:p>
            <a:r>
              <a:rPr lang="nl-NL" sz="2600" b="1" dirty="0" smtClean="0">
                <a:solidFill>
                  <a:srgbClr val="002060"/>
                </a:solidFill>
              </a:rPr>
              <a:t>2 Korinthe 5</a:t>
            </a:r>
          </a:p>
          <a:p>
            <a:r>
              <a:rPr lang="nl-NL" sz="2600" dirty="0" smtClean="0">
                <a:solidFill>
                  <a:schemeClr val="bg1">
                    <a:lumMod val="65000"/>
                  </a:schemeClr>
                </a:solidFill>
              </a:rPr>
              <a:t>18 </a:t>
            </a:r>
            <a:r>
              <a:rPr lang="nl-NL" sz="2600" dirty="0">
                <a:solidFill>
                  <a:schemeClr val="bg1">
                    <a:lumMod val="65000"/>
                  </a:schemeClr>
                </a:solidFill>
              </a:rPr>
              <a:t>En dit alles is uit God, </a:t>
            </a:r>
            <a:endParaRPr lang="nl-NL" sz="2600" dirty="0" smtClean="0">
              <a:solidFill>
                <a:schemeClr val="bg1">
                  <a:lumMod val="65000"/>
                </a:schemeClr>
              </a:solidFill>
            </a:endParaRPr>
          </a:p>
          <a:p>
            <a:r>
              <a:rPr lang="nl-NL" sz="2600" dirty="0" smtClean="0">
                <a:solidFill>
                  <a:srgbClr val="002060"/>
                </a:solidFill>
              </a:rPr>
              <a:t>die </a:t>
            </a:r>
            <a:r>
              <a:rPr lang="nl-NL" sz="2600" dirty="0">
                <a:solidFill>
                  <a:srgbClr val="002060"/>
                </a:solidFill>
              </a:rPr>
              <a:t>door Christus ons </a:t>
            </a:r>
            <a:r>
              <a:rPr lang="nl-NL" sz="2600" dirty="0" smtClean="0">
                <a:solidFill>
                  <a:srgbClr val="002060"/>
                </a:solidFill>
              </a:rPr>
              <a:t>tot zichzelf verzoent</a:t>
            </a:r>
          </a:p>
          <a:p>
            <a:r>
              <a:rPr lang="nl-NL" sz="2600" dirty="0" smtClean="0">
                <a:solidFill>
                  <a:schemeClr val="bg1">
                    <a:lumMod val="65000"/>
                  </a:schemeClr>
                </a:solidFill>
              </a:rPr>
              <a:t>en </a:t>
            </a:r>
            <a:r>
              <a:rPr lang="nl-NL" sz="2600" dirty="0">
                <a:solidFill>
                  <a:schemeClr val="bg1">
                    <a:lumMod val="65000"/>
                  </a:schemeClr>
                </a:solidFill>
              </a:rPr>
              <a:t>ons de bediening van de verzoening geeft</a:t>
            </a:r>
            <a:r>
              <a:rPr lang="nl-NL" sz="2600" dirty="0" smtClean="0">
                <a:solidFill>
                  <a:schemeClr val="bg1">
                    <a:lumMod val="65000"/>
                  </a:schemeClr>
                </a:solidFill>
              </a:rPr>
              <a:t>,</a:t>
            </a:r>
          </a:p>
        </p:txBody>
      </p:sp>
      <p:pic>
        <p:nvPicPr>
          <p:cNvPr id="3" name="Afbeelding 2"/>
          <p:cNvPicPr>
            <a:picLocks noChangeAspect="1"/>
          </p:cNvPicPr>
          <p:nvPr/>
        </p:nvPicPr>
        <p:blipFill>
          <a:blip r:embed="rId2"/>
          <a:stretch>
            <a:fillRect/>
          </a:stretch>
        </p:blipFill>
        <p:spPr>
          <a:xfrm>
            <a:off x="457200" y="5393807"/>
            <a:ext cx="7487392" cy="907846"/>
          </a:xfrm>
          <a:prstGeom prst="rect">
            <a:avLst/>
          </a:prstGeom>
        </p:spPr>
      </p:pic>
    </p:spTree>
    <p:extLst>
      <p:ext uri="{BB962C8B-B14F-4D97-AF65-F5344CB8AC3E}">
        <p14:creationId xmlns:p14="http://schemas.microsoft.com/office/powerpoint/2010/main" val="38051592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263235" y="235906"/>
            <a:ext cx="11229109" cy="1692771"/>
          </a:xfrm>
          <a:prstGeom prst="rect">
            <a:avLst/>
          </a:prstGeom>
        </p:spPr>
        <p:txBody>
          <a:bodyPr wrap="square">
            <a:spAutoFit/>
          </a:bodyPr>
          <a:lstStyle/>
          <a:p>
            <a:r>
              <a:rPr lang="nl-NL" sz="2600" b="1" dirty="0" smtClean="0">
                <a:solidFill>
                  <a:srgbClr val="002060"/>
                </a:solidFill>
              </a:rPr>
              <a:t>2 Korinthe 5</a:t>
            </a:r>
          </a:p>
          <a:p>
            <a:r>
              <a:rPr lang="nl-NL" sz="2600" dirty="0" smtClean="0">
                <a:solidFill>
                  <a:schemeClr val="bg1">
                    <a:lumMod val="65000"/>
                  </a:schemeClr>
                </a:solidFill>
              </a:rPr>
              <a:t>18 </a:t>
            </a:r>
            <a:r>
              <a:rPr lang="nl-NL" sz="2600" dirty="0">
                <a:solidFill>
                  <a:schemeClr val="bg1">
                    <a:lumMod val="65000"/>
                  </a:schemeClr>
                </a:solidFill>
              </a:rPr>
              <a:t>En dit alles is uit God, </a:t>
            </a:r>
            <a:endParaRPr lang="nl-NL" sz="2600" dirty="0" smtClean="0">
              <a:solidFill>
                <a:schemeClr val="bg1">
                  <a:lumMod val="65000"/>
                </a:schemeClr>
              </a:solidFill>
            </a:endParaRPr>
          </a:p>
          <a:p>
            <a:r>
              <a:rPr lang="nl-NL" sz="2600" dirty="0" smtClean="0">
                <a:solidFill>
                  <a:schemeClr val="bg1">
                    <a:lumMod val="65000"/>
                  </a:schemeClr>
                </a:solidFill>
              </a:rPr>
              <a:t>die </a:t>
            </a:r>
            <a:r>
              <a:rPr lang="nl-NL" sz="2600" dirty="0">
                <a:solidFill>
                  <a:schemeClr val="bg1">
                    <a:lumMod val="65000"/>
                  </a:schemeClr>
                </a:solidFill>
              </a:rPr>
              <a:t>door Christus ons </a:t>
            </a:r>
            <a:r>
              <a:rPr lang="nl-NL" sz="2600" dirty="0" smtClean="0">
                <a:solidFill>
                  <a:schemeClr val="bg1">
                    <a:lumMod val="65000"/>
                  </a:schemeClr>
                </a:solidFill>
              </a:rPr>
              <a:t>tot zichzelf verzoent</a:t>
            </a:r>
          </a:p>
          <a:p>
            <a:r>
              <a:rPr lang="nl-NL" sz="2600" dirty="0" smtClean="0">
                <a:solidFill>
                  <a:srgbClr val="002060"/>
                </a:solidFill>
              </a:rPr>
              <a:t>en </a:t>
            </a:r>
            <a:r>
              <a:rPr lang="nl-NL" sz="2600" dirty="0">
                <a:solidFill>
                  <a:srgbClr val="002060"/>
                </a:solidFill>
              </a:rPr>
              <a:t>ons de bediening van de verzoening geeft</a:t>
            </a:r>
            <a:r>
              <a:rPr lang="nl-NL" sz="2600" dirty="0" smtClean="0">
                <a:solidFill>
                  <a:srgbClr val="002060"/>
                </a:solidFill>
              </a:rPr>
              <a:t>,</a:t>
            </a:r>
          </a:p>
        </p:txBody>
      </p:sp>
      <p:pic>
        <p:nvPicPr>
          <p:cNvPr id="3" name="Afbeelding 2"/>
          <p:cNvPicPr>
            <a:picLocks noChangeAspect="1"/>
          </p:cNvPicPr>
          <p:nvPr/>
        </p:nvPicPr>
        <p:blipFill>
          <a:blip r:embed="rId2"/>
          <a:stretch>
            <a:fillRect/>
          </a:stretch>
        </p:blipFill>
        <p:spPr>
          <a:xfrm>
            <a:off x="466601" y="5519606"/>
            <a:ext cx="7489867" cy="926964"/>
          </a:xfrm>
          <a:prstGeom prst="rect">
            <a:avLst/>
          </a:prstGeom>
        </p:spPr>
      </p:pic>
    </p:spTree>
    <p:extLst>
      <p:ext uri="{BB962C8B-B14F-4D97-AF65-F5344CB8AC3E}">
        <p14:creationId xmlns:p14="http://schemas.microsoft.com/office/powerpoint/2010/main" val="8515723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263235" y="235906"/>
            <a:ext cx="11229109" cy="2092881"/>
          </a:xfrm>
          <a:prstGeom prst="rect">
            <a:avLst/>
          </a:prstGeom>
        </p:spPr>
        <p:txBody>
          <a:bodyPr wrap="square">
            <a:spAutoFit/>
          </a:bodyPr>
          <a:lstStyle/>
          <a:p>
            <a:r>
              <a:rPr lang="nl-NL" sz="2600" b="1" dirty="0" smtClean="0">
                <a:solidFill>
                  <a:srgbClr val="002060"/>
                </a:solidFill>
              </a:rPr>
              <a:t>2 Korinthe 5</a:t>
            </a:r>
          </a:p>
          <a:p>
            <a:r>
              <a:rPr lang="nl-NL" sz="2600" dirty="0" smtClean="0">
                <a:solidFill>
                  <a:srgbClr val="002060"/>
                </a:solidFill>
              </a:rPr>
              <a:t>19 hoe (dan)?:</a:t>
            </a:r>
          </a:p>
          <a:p>
            <a:r>
              <a:rPr lang="nl-NL" sz="2600" dirty="0">
                <a:solidFill>
                  <a:schemeClr val="bg1">
                    <a:lumMod val="65000"/>
                  </a:schemeClr>
                </a:solidFill>
              </a:rPr>
              <a:t>D</a:t>
            </a:r>
            <a:r>
              <a:rPr lang="nl-NL" sz="2600" dirty="0" smtClean="0">
                <a:solidFill>
                  <a:schemeClr val="bg1">
                    <a:lumMod val="65000"/>
                  </a:schemeClr>
                </a:solidFill>
              </a:rPr>
              <a:t>at </a:t>
            </a:r>
            <a:r>
              <a:rPr lang="nl-NL" sz="2600" dirty="0">
                <a:solidFill>
                  <a:schemeClr val="bg1">
                    <a:lumMod val="65000"/>
                  </a:schemeClr>
                </a:solidFill>
              </a:rPr>
              <a:t>God in Christus </a:t>
            </a:r>
            <a:r>
              <a:rPr lang="nl-NL" sz="2600" dirty="0" smtClean="0">
                <a:solidFill>
                  <a:schemeClr val="bg1">
                    <a:lumMod val="65000"/>
                  </a:schemeClr>
                </a:solidFill>
              </a:rPr>
              <a:t>de </a:t>
            </a:r>
            <a:r>
              <a:rPr lang="nl-NL" sz="2600" dirty="0">
                <a:solidFill>
                  <a:schemeClr val="bg1">
                    <a:lumMod val="65000"/>
                  </a:schemeClr>
                </a:solidFill>
              </a:rPr>
              <a:t>wereld </a:t>
            </a:r>
            <a:r>
              <a:rPr lang="nl-NL" sz="2600" dirty="0" smtClean="0">
                <a:solidFill>
                  <a:schemeClr val="bg1">
                    <a:lumMod val="65000"/>
                  </a:schemeClr>
                </a:solidFill>
              </a:rPr>
              <a:t>tot zichzelf verzoenend was</a:t>
            </a:r>
          </a:p>
          <a:p>
            <a:r>
              <a:rPr lang="nl-NL" sz="2600" dirty="0" smtClean="0">
                <a:solidFill>
                  <a:schemeClr val="bg1">
                    <a:lumMod val="65000"/>
                  </a:schemeClr>
                </a:solidFill>
              </a:rPr>
              <a:t>en </a:t>
            </a:r>
            <a:r>
              <a:rPr lang="nl-NL" sz="2600" dirty="0">
                <a:solidFill>
                  <a:schemeClr val="bg1">
                    <a:lumMod val="65000"/>
                  </a:schemeClr>
                </a:solidFill>
              </a:rPr>
              <a:t>hen hun misstappen niet toerekent </a:t>
            </a:r>
            <a:endParaRPr lang="nl-NL" sz="2600" dirty="0" smtClean="0">
              <a:solidFill>
                <a:schemeClr val="bg1">
                  <a:lumMod val="65000"/>
                </a:schemeClr>
              </a:solidFill>
            </a:endParaRPr>
          </a:p>
          <a:p>
            <a:r>
              <a:rPr lang="nl-NL" sz="2600" dirty="0" smtClean="0">
                <a:solidFill>
                  <a:schemeClr val="bg1">
                    <a:lumMod val="65000"/>
                  </a:schemeClr>
                </a:solidFill>
              </a:rPr>
              <a:t>en </a:t>
            </a:r>
            <a:r>
              <a:rPr lang="nl-NL" sz="2600" dirty="0">
                <a:solidFill>
                  <a:schemeClr val="bg1">
                    <a:lumMod val="65000"/>
                  </a:schemeClr>
                </a:solidFill>
              </a:rPr>
              <a:t>het woord van de verzoening in ons plaatst</a:t>
            </a:r>
            <a:r>
              <a:rPr lang="nl-NL" sz="2600" dirty="0" smtClean="0">
                <a:solidFill>
                  <a:schemeClr val="bg1">
                    <a:lumMod val="65000"/>
                  </a:schemeClr>
                </a:solidFill>
              </a:rPr>
              <a:t>.</a:t>
            </a:r>
            <a:endParaRPr lang="nl-NL" sz="2600" dirty="0">
              <a:solidFill>
                <a:schemeClr val="bg1">
                  <a:lumMod val="65000"/>
                </a:schemeClr>
              </a:solidFill>
            </a:endParaRPr>
          </a:p>
        </p:txBody>
      </p:sp>
      <p:pic>
        <p:nvPicPr>
          <p:cNvPr id="3" name="Afbeelding 2"/>
          <p:cNvPicPr>
            <a:picLocks noChangeAspect="1"/>
          </p:cNvPicPr>
          <p:nvPr/>
        </p:nvPicPr>
        <p:blipFill>
          <a:blip r:embed="rId2"/>
          <a:stretch>
            <a:fillRect/>
          </a:stretch>
        </p:blipFill>
        <p:spPr>
          <a:xfrm>
            <a:off x="458808" y="5358617"/>
            <a:ext cx="895350" cy="1009650"/>
          </a:xfrm>
          <a:prstGeom prst="rect">
            <a:avLst/>
          </a:prstGeom>
        </p:spPr>
      </p:pic>
    </p:spTree>
    <p:extLst>
      <p:ext uri="{BB962C8B-B14F-4D97-AF65-F5344CB8AC3E}">
        <p14:creationId xmlns:p14="http://schemas.microsoft.com/office/powerpoint/2010/main" val="22862843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263235" y="235906"/>
            <a:ext cx="11229109" cy="2092881"/>
          </a:xfrm>
          <a:prstGeom prst="rect">
            <a:avLst/>
          </a:prstGeom>
        </p:spPr>
        <p:txBody>
          <a:bodyPr wrap="square">
            <a:spAutoFit/>
          </a:bodyPr>
          <a:lstStyle/>
          <a:p>
            <a:r>
              <a:rPr lang="nl-NL" sz="2600" b="1" dirty="0" smtClean="0">
                <a:solidFill>
                  <a:srgbClr val="002060"/>
                </a:solidFill>
              </a:rPr>
              <a:t>2 Korinthe 5</a:t>
            </a:r>
          </a:p>
          <a:p>
            <a:r>
              <a:rPr lang="nl-NL" sz="2600" dirty="0">
                <a:solidFill>
                  <a:schemeClr val="bg1">
                    <a:lumMod val="65000"/>
                  </a:schemeClr>
                </a:solidFill>
              </a:rPr>
              <a:t>19 hoe (dan)?:</a:t>
            </a:r>
          </a:p>
          <a:p>
            <a:r>
              <a:rPr lang="nl-NL" sz="2600" dirty="0" smtClean="0">
                <a:solidFill>
                  <a:srgbClr val="002060"/>
                </a:solidFill>
              </a:rPr>
              <a:t>Dat </a:t>
            </a:r>
            <a:r>
              <a:rPr lang="nl-NL" sz="2600" dirty="0">
                <a:solidFill>
                  <a:srgbClr val="002060"/>
                </a:solidFill>
              </a:rPr>
              <a:t>God in Christus </a:t>
            </a:r>
            <a:r>
              <a:rPr lang="nl-NL" sz="2600" dirty="0" smtClean="0">
                <a:solidFill>
                  <a:srgbClr val="002060"/>
                </a:solidFill>
              </a:rPr>
              <a:t>de </a:t>
            </a:r>
            <a:r>
              <a:rPr lang="nl-NL" sz="2600" dirty="0">
                <a:solidFill>
                  <a:srgbClr val="002060"/>
                </a:solidFill>
              </a:rPr>
              <a:t>wereld </a:t>
            </a:r>
            <a:r>
              <a:rPr lang="nl-NL" sz="2600" dirty="0" smtClean="0">
                <a:solidFill>
                  <a:srgbClr val="002060"/>
                </a:solidFill>
              </a:rPr>
              <a:t>tot zichzelf verzoenend was</a:t>
            </a:r>
          </a:p>
          <a:p>
            <a:r>
              <a:rPr lang="nl-NL" sz="2600" dirty="0" smtClean="0">
                <a:solidFill>
                  <a:schemeClr val="bg1">
                    <a:lumMod val="65000"/>
                  </a:schemeClr>
                </a:solidFill>
              </a:rPr>
              <a:t>en </a:t>
            </a:r>
            <a:r>
              <a:rPr lang="nl-NL" sz="2600" dirty="0">
                <a:solidFill>
                  <a:schemeClr val="bg1">
                    <a:lumMod val="65000"/>
                  </a:schemeClr>
                </a:solidFill>
              </a:rPr>
              <a:t>hen hun misstappen niet toerekent </a:t>
            </a:r>
            <a:endParaRPr lang="nl-NL" sz="2600" dirty="0" smtClean="0">
              <a:solidFill>
                <a:schemeClr val="bg1">
                  <a:lumMod val="65000"/>
                </a:schemeClr>
              </a:solidFill>
            </a:endParaRPr>
          </a:p>
          <a:p>
            <a:r>
              <a:rPr lang="nl-NL" sz="2600" dirty="0" smtClean="0">
                <a:solidFill>
                  <a:schemeClr val="bg1">
                    <a:lumMod val="65000"/>
                  </a:schemeClr>
                </a:solidFill>
              </a:rPr>
              <a:t>en </a:t>
            </a:r>
            <a:r>
              <a:rPr lang="nl-NL" sz="2600" dirty="0">
                <a:solidFill>
                  <a:schemeClr val="bg1">
                    <a:lumMod val="65000"/>
                  </a:schemeClr>
                </a:solidFill>
              </a:rPr>
              <a:t>het woord van de verzoening in ons plaatst</a:t>
            </a:r>
            <a:r>
              <a:rPr lang="nl-NL" sz="2600" dirty="0" smtClean="0">
                <a:solidFill>
                  <a:schemeClr val="bg1">
                    <a:lumMod val="65000"/>
                  </a:schemeClr>
                </a:solidFill>
              </a:rPr>
              <a:t>.</a:t>
            </a:r>
            <a:endParaRPr lang="nl-NL" sz="2600" dirty="0">
              <a:solidFill>
                <a:schemeClr val="bg1">
                  <a:lumMod val="65000"/>
                </a:schemeClr>
              </a:solidFill>
            </a:endParaRPr>
          </a:p>
        </p:txBody>
      </p:sp>
      <p:pic>
        <p:nvPicPr>
          <p:cNvPr id="3" name="Afbeelding 2"/>
          <p:cNvPicPr>
            <a:picLocks noChangeAspect="1"/>
          </p:cNvPicPr>
          <p:nvPr/>
        </p:nvPicPr>
        <p:blipFill>
          <a:blip r:embed="rId2"/>
          <a:stretch>
            <a:fillRect/>
          </a:stretch>
        </p:blipFill>
        <p:spPr>
          <a:xfrm>
            <a:off x="263235" y="5318290"/>
            <a:ext cx="9296400" cy="971550"/>
          </a:xfrm>
          <a:prstGeom prst="rect">
            <a:avLst/>
          </a:prstGeom>
        </p:spPr>
      </p:pic>
    </p:spTree>
    <p:extLst>
      <p:ext uri="{BB962C8B-B14F-4D97-AF65-F5344CB8AC3E}">
        <p14:creationId xmlns:p14="http://schemas.microsoft.com/office/powerpoint/2010/main" val="36074005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263235" y="235906"/>
            <a:ext cx="11229109" cy="2092881"/>
          </a:xfrm>
          <a:prstGeom prst="rect">
            <a:avLst/>
          </a:prstGeom>
        </p:spPr>
        <p:txBody>
          <a:bodyPr wrap="square">
            <a:spAutoFit/>
          </a:bodyPr>
          <a:lstStyle/>
          <a:p>
            <a:r>
              <a:rPr lang="nl-NL" sz="2600" b="1" dirty="0" smtClean="0">
                <a:solidFill>
                  <a:srgbClr val="002060"/>
                </a:solidFill>
              </a:rPr>
              <a:t>2 Korinthe 5</a:t>
            </a:r>
          </a:p>
          <a:p>
            <a:r>
              <a:rPr lang="nl-NL" sz="2600" dirty="0">
                <a:solidFill>
                  <a:schemeClr val="bg1">
                    <a:lumMod val="65000"/>
                  </a:schemeClr>
                </a:solidFill>
              </a:rPr>
              <a:t>19 hoe (dan)?:</a:t>
            </a:r>
          </a:p>
          <a:p>
            <a:r>
              <a:rPr lang="nl-NL" sz="2600" dirty="0">
                <a:solidFill>
                  <a:srgbClr val="002060"/>
                </a:solidFill>
              </a:rPr>
              <a:t>Dat God in Christus de wereld tot zichzelf verzoenend was</a:t>
            </a:r>
          </a:p>
          <a:p>
            <a:r>
              <a:rPr lang="nl-NL" sz="2600" dirty="0" smtClean="0">
                <a:solidFill>
                  <a:srgbClr val="002060"/>
                </a:solidFill>
              </a:rPr>
              <a:t>en </a:t>
            </a:r>
            <a:r>
              <a:rPr lang="nl-NL" sz="2600" dirty="0">
                <a:solidFill>
                  <a:srgbClr val="002060"/>
                </a:solidFill>
              </a:rPr>
              <a:t>hen hun misstappen niet toerekent </a:t>
            </a:r>
            <a:endParaRPr lang="nl-NL" sz="2600" dirty="0" smtClean="0">
              <a:solidFill>
                <a:srgbClr val="002060"/>
              </a:solidFill>
            </a:endParaRPr>
          </a:p>
          <a:p>
            <a:r>
              <a:rPr lang="nl-NL" sz="2600" dirty="0" smtClean="0">
                <a:solidFill>
                  <a:schemeClr val="bg1">
                    <a:lumMod val="65000"/>
                  </a:schemeClr>
                </a:solidFill>
              </a:rPr>
              <a:t>en </a:t>
            </a:r>
            <a:r>
              <a:rPr lang="nl-NL" sz="2600" dirty="0">
                <a:solidFill>
                  <a:schemeClr val="bg1">
                    <a:lumMod val="65000"/>
                  </a:schemeClr>
                </a:solidFill>
              </a:rPr>
              <a:t>het woord van de verzoening in ons plaatst</a:t>
            </a:r>
            <a:r>
              <a:rPr lang="nl-NL" sz="2600" dirty="0" smtClean="0">
                <a:solidFill>
                  <a:schemeClr val="bg1">
                    <a:lumMod val="65000"/>
                  </a:schemeClr>
                </a:solidFill>
              </a:rPr>
              <a:t>.</a:t>
            </a:r>
            <a:endParaRPr lang="nl-NL" sz="2600" dirty="0">
              <a:solidFill>
                <a:schemeClr val="bg1">
                  <a:lumMod val="65000"/>
                </a:schemeClr>
              </a:solidFill>
            </a:endParaRPr>
          </a:p>
        </p:txBody>
      </p:sp>
      <p:pic>
        <p:nvPicPr>
          <p:cNvPr id="3" name="Afbeelding 2"/>
          <p:cNvPicPr>
            <a:picLocks noChangeAspect="1"/>
          </p:cNvPicPr>
          <p:nvPr/>
        </p:nvPicPr>
        <p:blipFill>
          <a:blip r:embed="rId2"/>
          <a:stretch>
            <a:fillRect/>
          </a:stretch>
        </p:blipFill>
        <p:spPr>
          <a:xfrm>
            <a:off x="378216" y="5510769"/>
            <a:ext cx="8086725" cy="895350"/>
          </a:xfrm>
          <a:prstGeom prst="rect">
            <a:avLst/>
          </a:prstGeom>
        </p:spPr>
      </p:pic>
    </p:spTree>
    <p:extLst>
      <p:ext uri="{BB962C8B-B14F-4D97-AF65-F5344CB8AC3E}">
        <p14:creationId xmlns:p14="http://schemas.microsoft.com/office/powerpoint/2010/main" val="17467768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263235" y="235906"/>
            <a:ext cx="11229109" cy="2092881"/>
          </a:xfrm>
          <a:prstGeom prst="rect">
            <a:avLst/>
          </a:prstGeom>
        </p:spPr>
        <p:txBody>
          <a:bodyPr wrap="square">
            <a:spAutoFit/>
          </a:bodyPr>
          <a:lstStyle/>
          <a:p>
            <a:r>
              <a:rPr lang="nl-NL" sz="2600" b="1" dirty="0" smtClean="0">
                <a:solidFill>
                  <a:srgbClr val="002060"/>
                </a:solidFill>
              </a:rPr>
              <a:t>2 Korinthe 5</a:t>
            </a:r>
          </a:p>
          <a:p>
            <a:r>
              <a:rPr lang="nl-NL" sz="2600" dirty="0">
                <a:solidFill>
                  <a:schemeClr val="bg1">
                    <a:lumMod val="65000"/>
                  </a:schemeClr>
                </a:solidFill>
              </a:rPr>
              <a:t>19 hoe (dan)?:</a:t>
            </a:r>
          </a:p>
          <a:p>
            <a:r>
              <a:rPr lang="nl-NL" sz="2600" dirty="0">
                <a:solidFill>
                  <a:schemeClr val="bg1">
                    <a:lumMod val="65000"/>
                  </a:schemeClr>
                </a:solidFill>
              </a:rPr>
              <a:t>Dat God in Christus de wereld tot zichzelf verzoenend was</a:t>
            </a:r>
          </a:p>
          <a:p>
            <a:r>
              <a:rPr lang="nl-NL" sz="2600" dirty="0" smtClean="0">
                <a:solidFill>
                  <a:schemeClr val="bg1">
                    <a:lumMod val="65000"/>
                  </a:schemeClr>
                </a:solidFill>
              </a:rPr>
              <a:t>en </a:t>
            </a:r>
            <a:r>
              <a:rPr lang="nl-NL" sz="2600" dirty="0">
                <a:solidFill>
                  <a:schemeClr val="bg1">
                    <a:lumMod val="65000"/>
                  </a:schemeClr>
                </a:solidFill>
              </a:rPr>
              <a:t>hen hun misstappen niet toerekent </a:t>
            </a:r>
            <a:endParaRPr lang="nl-NL" sz="2600" dirty="0" smtClean="0">
              <a:solidFill>
                <a:schemeClr val="bg1">
                  <a:lumMod val="65000"/>
                </a:schemeClr>
              </a:solidFill>
            </a:endParaRPr>
          </a:p>
          <a:p>
            <a:r>
              <a:rPr lang="nl-NL" sz="2600" dirty="0" smtClean="0">
                <a:solidFill>
                  <a:srgbClr val="002060"/>
                </a:solidFill>
              </a:rPr>
              <a:t>en </a:t>
            </a:r>
            <a:r>
              <a:rPr lang="nl-NL" sz="2600" dirty="0">
                <a:solidFill>
                  <a:srgbClr val="002060"/>
                </a:solidFill>
              </a:rPr>
              <a:t>het woord van de verzoening in ons plaatst</a:t>
            </a:r>
            <a:r>
              <a:rPr lang="nl-NL" sz="2600" dirty="0" smtClean="0">
                <a:solidFill>
                  <a:srgbClr val="002060"/>
                </a:solidFill>
              </a:rPr>
              <a:t>.</a:t>
            </a:r>
            <a:endParaRPr lang="nl-NL" sz="2600" dirty="0">
              <a:solidFill>
                <a:srgbClr val="002060"/>
              </a:solidFill>
            </a:endParaRPr>
          </a:p>
        </p:txBody>
      </p:sp>
      <p:pic>
        <p:nvPicPr>
          <p:cNvPr id="3" name="Afbeelding 2"/>
          <p:cNvPicPr>
            <a:picLocks noChangeAspect="1"/>
          </p:cNvPicPr>
          <p:nvPr/>
        </p:nvPicPr>
        <p:blipFill>
          <a:blip r:embed="rId2"/>
          <a:stretch>
            <a:fillRect/>
          </a:stretch>
        </p:blipFill>
        <p:spPr>
          <a:xfrm>
            <a:off x="263235" y="5460793"/>
            <a:ext cx="7943850" cy="971550"/>
          </a:xfrm>
          <a:prstGeom prst="rect">
            <a:avLst/>
          </a:prstGeom>
        </p:spPr>
      </p:pic>
    </p:spTree>
    <p:extLst>
      <p:ext uri="{BB962C8B-B14F-4D97-AF65-F5344CB8AC3E}">
        <p14:creationId xmlns:p14="http://schemas.microsoft.com/office/powerpoint/2010/main" val="6936332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263235" y="235906"/>
            <a:ext cx="11229109" cy="2092881"/>
          </a:xfrm>
          <a:prstGeom prst="rect">
            <a:avLst/>
          </a:prstGeom>
        </p:spPr>
        <p:txBody>
          <a:bodyPr wrap="square">
            <a:spAutoFit/>
          </a:bodyPr>
          <a:lstStyle/>
          <a:p>
            <a:r>
              <a:rPr lang="nl-NL" sz="2600" b="1" dirty="0" smtClean="0">
                <a:solidFill>
                  <a:srgbClr val="002060"/>
                </a:solidFill>
              </a:rPr>
              <a:t>2 Korinthe 5</a:t>
            </a:r>
          </a:p>
          <a:p>
            <a:r>
              <a:rPr lang="nl-NL" sz="2600" dirty="0">
                <a:solidFill>
                  <a:schemeClr val="bg1">
                    <a:lumMod val="65000"/>
                  </a:schemeClr>
                </a:solidFill>
              </a:rPr>
              <a:t>19 hoe (dan)?:</a:t>
            </a:r>
          </a:p>
          <a:p>
            <a:r>
              <a:rPr lang="nl-NL" sz="2600" u="sng" dirty="0">
                <a:solidFill>
                  <a:srgbClr val="002060"/>
                </a:solidFill>
              </a:rPr>
              <a:t>Dat God in Christus de wereld tot zichzelf verzoenend was</a:t>
            </a:r>
          </a:p>
          <a:p>
            <a:r>
              <a:rPr lang="nl-NL" sz="2600" dirty="0" smtClean="0">
                <a:solidFill>
                  <a:schemeClr val="bg1">
                    <a:lumMod val="65000"/>
                  </a:schemeClr>
                </a:solidFill>
              </a:rPr>
              <a:t>en </a:t>
            </a:r>
            <a:r>
              <a:rPr lang="nl-NL" sz="2600" dirty="0">
                <a:solidFill>
                  <a:schemeClr val="bg1">
                    <a:lumMod val="65000"/>
                  </a:schemeClr>
                </a:solidFill>
              </a:rPr>
              <a:t>hen hun misstappen niet toerekent </a:t>
            </a:r>
            <a:endParaRPr lang="nl-NL" sz="2600" dirty="0" smtClean="0">
              <a:solidFill>
                <a:schemeClr val="bg1">
                  <a:lumMod val="65000"/>
                </a:schemeClr>
              </a:solidFill>
            </a:endParaRPr>
          </a:p>
          <a:p>
            <a:r>
              <a:rPr lang="nl-NL" sz="2600" dirty="0" smtClean="0">
                <a:solidFill>
                  <a:srgbClr val="002060"/>
                </a:solidFill>
              </a:rPr>
              <a:t>en </a:t>
            </a:r>
            <a:r>
              <a:rPr lang="nl-NL" sz="2600" dirty="0">
                <a:solidFill>
                  <a:srgbClr val="002060"/>
                </a:solidFill>
              </a:rPr>
              <a:t>het </a:t>
            </a:r>
            <a:r>
              <a:rPr lang="nl-NL" sz="2600" u="sng" dirty="0">
                <a:solidFill>
                  <a:srgbClr val="002060"/>
                </a:solidFill>
              </a:rPr>
              <a:t>woord van de verzoening</a:t>
            </a:r>
            <a:r>
              <a:rPr lang="nl-NL" sz="2600" dirty="0">
                <a:solidFill>
                  <a:srgbClr val="002060"/>
                </a:solidFill>
              </a:rPr>
              <a:t> in ons plaatst</a:t>
            </a:r>
            <a:r>
              <a:rPr lang="nl-NL" sz="2600" dirty="0" smtClean="0">
                <a:solidFill>
                  <a:srgbClr val="002060"/>
                </a:solidFill>
              </a:rPr>
              <a:t>.</a:t>
            </a:r>
            <a:endParaRPr lang="nl-NL" sz="2600" dirty="0">
              <a:solidFill>
                <a:srgbClr val="002060"/>
              </a:solidFill>
            </a:endParaRPr>
          </a:p>
        </p:txBody>
      </p:sp>
    </p:spTree>
    <p:extLst>
      <p:ext uri="{BB962C8B-B14F-4D97-AF65-F5344CB8AC3E}">
        <p14:creationId xmlns:p14="http://schemas.microsoft.com/office/powerpoint/2010/main" val="11960535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263235" y="235906"/>
            <a:ext cx="11229109" cy="1692771"/>
          </a:xfrm>
          <a:prstGeom prst="rect">
            <a:avLst/>
          </a:prstGeom>
        </p:spPr>
        <p:txBody>
          <a:bodyPr wrap="square">
            <a:spAutoFit/>
          </a:bodyPr>
          <a:lstStyle/>
          <a:p>
            <a:r>
              <a:rPr lang="nl-NL" sz="2600" b="1" dirty="0" smtClean="0">
                <a:solidFill>
                  <a:srgbClr val="002060"/>
                </a:solidFill>
              </a:rPr>
              <a:t>2 Korinthe 5</a:t>
            </a:r>
          </a:p>
          <a:p>
            <a:r>
              <a:rPr lang="nl-NL" sz="2600" dirty="0" smtClean="0">
                <a:solidFill>
                  <a:srgbClr val="002060"/>
                </a:solidFill>
              </a:rPr>
              <a:t>20 </a:t>
            </a:r>
            <a:r>
              <a:rPr lang="nl-NL" sz="2600" dirty="0">
                <a:solidFill>
                  <a:srgbClr val="002060"/>
                </a:solidFill>
              </a:rPr>
              <a:t>Wij zijn dan </a:t>
            </a:r>
            <a:r>
              <a:rPr lang="nl-NL" sz="2600" u="sng" dirty="0">
                <a:solidFill>
                  <a:srgbClr val="002060"/>
                </a:solidFill>
              </a:rPr>
              <a:t>ambassadeurs </a:t>
            </a:r>
            <a:r>
              <a:rPr lang="nl-NL" sz="2600" u="sng" dirty="0" smtClean="0">
                <a:solidFill>
                  <a:srgbClr val="002060"/>
                </a:solidFill>
              </a:rPr>
              <a:t>van Christus</a:t>
            </a:r>
            <a:r>
              <a:rPr lang="nl-NL" sz="2600" dirty="0">
                <a:solidFill>
                  <a:srgbClr val="002060"/>
                </a:solidFill>
              </a:rPr>
              <a:t>, </a:t>
            </a:r>
            <a:endParaRPr lang="nl-NL" sz="2600" dirty="0" smtClean="0">
              <a:solidFill>
                <a:srgbClr val="002060"/>
              </a:solidFill>
            </a:endParaRPr>
          </a:p>
          <a:p>
            <a:r>
              <a:rPr lang="nl-NL" sz="2600" dirty="0" smtClean="0">
                <a:solidFill>
                  <a:schemeClr val="bg1">
                    <a:lumMod val="65000"/>
                  </a:schemeClr>
                </a:solidFill>
              </a:rPr>
              <a:t>als God </a:t>
            </a:r>
            <a:r>
              <a:rPr lang="nl-NL" sz="2600" dirty="0">
                <a:solidFill>
                  <a:schemeClr val="bg1">
                    <a:lumMod val="65000"/>
                  </a:schemeClr>
                </a:solidFill>
              </a:rPr>
              <a:t>door middel van ons oproept: </a:t>
            </a:r>
            <a:endParaRPr lang="nl-NL" sz="2600" dirty="0" smtClean="0">
              <a:solidFill>
                <a:schemeClr val="bg1">
                  <a:lumMod val="65000"/>
                </a:schemeClr>
              </a:solidFill>
            </a:endParaRPr>
          </a:p>
          <a:p>
            <a:r>
              <a:rPr lang="nl-NL" sz="2600" dirty="0" smtClean="0">
                <a:solidFill>
                  <a:schemeClr val="bg1">
                    <a:lumMod val="65000"/>
                  </a:schemeClr>
                </a:solidFill>
              </a:rPr>
              <a:t>in </a:t>
            </a:r>
            <a:r>
              <a:rPr lang="nl-NL" sz="2600" dirty="0">
                <a:solidFill>
                  <a:schemeClr val="bg1">
                    <a:lumMod val="65000"/>
                  </a:schemeClr>
                </a:solidFill>
              </a:rPr>
              <a:t>naam van Christus smeken wij jullie: word verzoend met </a:t>
            </a:r>
            <a:r>
              <a:rPr lang="nl-NL" sz="2600" dirty="0" smtClean="0">
                <a:solidFill>
                  <a:schemeClr val="bg1">
                    <a:lumMod val="65000"/>
                  </a:schemeClr>
                </a:solidFill>
              </a:rPr>
              <a:t>God!</a:t>
            </a:r>
            <a:endParaRPr lang="nl-NL" sz="2600" dirty="0">
              <a:solidFill>
                <a:schemeClr val="bg1">
                  <a:lumMod val="65000"/>
                </a:schemeClr>
              </a:solidFill>
            </a:endParaRPr>
          </a:p>
        </p:txBody>
      </p:sp>
      <p:pic>
        <p:nvPicPr>
          <p:cNvPr id="3" name="Afbeelding 2"/>
          <p:cNvPicPr>
            <a:picLocks noChangeAspect="1"/>
          </p:cNvPicPr>
          <p:nvPr/>
        </p:nvPicPr>
        <p:blipFill>
          <a:blip r:embed="rId2"/>
          <a:stretch>
            <a:fillRect/>
          </a:stretch>
        </p:blipFill>
        <p:spPr>
          <a:xfrm>
            <a:off x="263235" y="5415704"/>
            <a:ext cx="7620000" cy="942975"/>
          </a:xfrm>
          <a:prstGeom prst="rect">
            <a:avLst/>
          </a:prstGeom>
        </p:spPr>
      </p:pic>
    </p:spTree>
    <p:extLst>
      <p:ext uri="{BB962C8B-B14F-4D97-AF65-F5344CB8AC3E}">
        <p14:creationId xmlns:p14="http://schemas.microsoft.com/office/powerpoint/2010/main" val="4748224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263235" y="235906"/>
            <a:ext cx="11229109" cy="1692771"/>
          </a:xfrm>
          <a:prstGeom prst="rect">
            <a:avLst/>
          </a:prstGeom>
        </p:spPr>
        <p:txBody>
          <a:bodyPr wrap="square">
            <a:spAutoFit/>
          </a:bodyPr>
          <a:lstStyle/>
          <a:p>
            <a:r>
              <a:rPr lang="nl-NL" sz="2600" b="1" dirty="0" smtClean="0">
                <a:solidFill>
                  <a:srgbClr val="002060"/>
                </a:solidFill>
              </a:rPr>
              <a:t>2 Korinthe 5</a:t>
            </a:r>
          </a:p>
          <a:p>
            <a:r>
              <a:rPr lang="nl-NL" sz="2600" dirty="0" smtClean="0">
                <a:solidFill>
                  <a:srgbClr val="002060"/>
                </a:solidFill>
              </a:rPr>
              <a:t>20 </a:t>
            </a:r>
            <a:r>
              <a:rPr lang="nl-NL" sz="2600" dirty="0">
                <a:solidFill>
                  <a:srgbClr val="002060"/>
                </a:solidFill>
              </a:rPr>
              <a:t>Wij zijn dan </a:t>
            </a:r>
            <a:r>
              <a:rPr lang="nl-NL" sz="2600" u="sng" dirty="0">
                <a:solidFill>
                  <a:srgbClr val="002060"/>
                </a:solidFill>
              </a:rPr>
              <a:t>ambassadeurs </a:t>
            </a:r>
            <a:r>
              <a:rPr lang="nl-NL" sz="2600" u="sng" dirty="0" smtClean="0">
                <a:solidFill>
                  <a:srgbClr val="002060"/>
                </a:solidFill>
              </a:rPr>
              <a:t>van Christus</a:t>
            </a:r>
            <a:r>
              <a:rPr lang="nl-NL" sz="2600" dirty="0">
                <a:solidFill>
                  <a:srgbClr val="002060"/>
                </a:solidFill>
              </a:rPr>
              <a:t>, </a:t>
            </a:r>
            <a:endParaRPr lang="nl-NL" sz="2600" dirty="0" smtClean="0">
              <a:solidFill>
                <a:srgbClr val="002060"/>
              </a:solidFill>
            </a:endParaRPr>
          </a:p>
          <a:p>
            <a:r>
              <a:rPr lang="nl-NL" sz="2600" dirty="0">
                <a:solidFill>
                  <a:schemeClr val="bg1">
                    <a:lumMod val="65000"/>
                  </a:schemeClr>
                </a:solidFill>
              </a:rPr>
              <a:t>als God door middel van ons oproept: </a:t>
            </a:r>
            <a:endParaRPr lang="nl-NL" sz="2600" dirty="0" smtClean="0">
              <a:solidFill>
                <a:schemeClr val="bg1">
                  <a:lumMod val="65000"/>
                </a:schemeClr>
              </a:solidFill>
            </a:endParaRPr>
          </a:p>
          <a:p>
            <a:r>
              <a:rPr lang="nl-NL" sz="2600" dirty="0" smtClean="0">
                <a:solidFill>
                  <a:schemeClr val="bg1">
                    <a:lumMod val="65000"/>
                  </a:schemeClr>
                </a:solidFill>
              </a:rPr>
              <a:t>in </a:t>
            </a:r>
            <a:r>
              <a:rPr lang="nl-NL" sz="2600" dirty="0">
                <a:solidFill>
                  <a:schemeClr val="bg1">
                    <a:lumMod val="65000"/>
                  </a:schemeClr>
                </a:solidFill>
              </a:rPr>
              <a:t>naam van Christus smeken wij jullie: word verzoend met </a:t>
            </a:r>
            <a:r>
              <a:rPr lang="nl-NL" sz="2600" dirty="0" smtClean="0">
                <a:solidFill>
                  <a:schemeClr val="bg1">
                    <a:lumMod val="65000"/>
                  </a:schemeClr>
                </a:solidFill>
              </a:rPr>
              <a:t>God!</a:t>
            </a:r>
            <a:endParaRPr lang="nl-NL" sz="2600" dirty="0">
              <a:solidFill>
                <a:schemeClr val="bg1">
                  <a:lumMod val="65000"/>
                </a:schemeClr>
              </a:solidFill>
            </a:endParaRPr>
          </a:p>
        </p:txBody>
      </p:sp>
      <p:sp>
        <p:nvSpPr>
          <p:cNvPr id="3" name="Rechthoek 2"/>
          <p:cNvSpPr/>
          <p:nvPr/>
        </p:nvSpPr>
        <p:spPr>
          <a:xfrm>
            <a:off x="403511" y="4172681"/>
            <a:ext cx="10948555" cy="1292662"/>
          </a:xfrm>
          <a:prstGeom prst="rect">
            <a:avLst/>
          </a:prstGeom>
          <a:ln w="12700">
            <a:solidFill>
              <a:schemeClr val="tx1"/>
            </a:solidFill>
          </a:ln>
        </p:spPr>
        <p:txBody>
          <a:bodyPr wrap="square">
            <a:spAutoFit/>
          </a:bodyPr>
          <a:lstStyle/>
          <a:p>
            <a:r>
              <a:rPr lang="nl-NL" sz="2600" b="1" i="1" dirty="0" err="1" smtClean="0"/>
              <a:t>Efeze</a:t>
            </a:r>
            <a:r>
              <a:rPr lang="nl-NL" sz="2600" b="1" i="1" dirty="0" smtClean="0"/>
              <a:t> 6</a:t>
            </a:r>
          </a:p>
          <a:p>
            <a:r>
              <a:rPr lang="nl-NL" sz="2600" dirty="0" smtClean="0"/>
              <a:t>19 (…) om </a:t>
            </a:r>
            <a:r>
              <a:rPr lang="nl-NL" sz="2600" dirty="0"/>
              <a:t>in vrijmoedigheid het geheim van het </a:t>
            </a:r>
            <a:r>
              <a:rPr lang="nl-NL" sz="2600" dirty="0" smtClean="0"/>
              <a:t>evangelie bekend </a:t>
            </a:r>
            <a:r>
              <a:rPr lang="nl-NL" sz="2600" dirty="0"/>
              <a:t>te maken</a:t>
            </a:r>
          </a:p>
          <a:p>
            <a:r>
              <a:rPr lang="nl-NL" sz="2600" dirty="0"/>
              <a:t>20 </a:t>
            </a:r>
            <a:r>
              <a:rPr lang="nl-NL" sz="2600" dirty="0" smtClean="0"/>
              <a:t>waarvoor </a:t>
            </a:r>
            <a:r>
              <a:rPr lang="nl-NL" sz="2600" dirty="0"/>
              <a:t>ik een ambassadeur </a:t>
            </a:r>
            <a:r>
              <a:rPr lang="nl-NL" sz="2600" dirty="0" smtClean="0"/>
              <a:t>ben in een keten…..</a:t>
            </a:r>
            <a:endParaRPr lang="nl-NL" sz="2600" dirty="0"/>
          </a:p>
        </p:txBody>
      </p:sp>
    </p:spTree>
    <p:extLst>
      <p:ext uri="{BB962C8B-B14F-4D97-AF65-F5344CB8AC3E}">
        <p14:creationId xmlns:p14="http://schemas.microsoft.com/office/powerpoint/2010/main" val="33176398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354330" y="958840"/>
            <a:ext cx="11578590" cy="4893647"/>
          </a:xfrm>
          <a:prstGeom prst="rect">
            <a:avLst/>
          </a:prstGeom>
          <a:noFill/>
        </p:spPr>
        <p:txBody>
          <a:bodyPr wrap="square" rtlCol="0">
            <a:spAutoFit/>
          </a:bodyPr>
          <a:lstStyle/>
          <a:p>
            <a:r>
              <a:rPr lang="nl-NL" sz="2600" b="1" dirty="0" smtClean="0">
                <a:solidFill>
                  <a:srgbClr val="002060"/>
                </a:solidFill>
              </a:rPr>
              <a:t>Efeze 6</a:t>
            </a:r>
          </a:p>
          <a:p>
            <a:r>
              <a:rPr lang="nl-NL" sz="2600" dirty="0" smtClean="0">
                <a:solidFill>
                  <a:srgbClr val="002060"/>
                </a:solidFill>
              </a:rPr>
              <a:t>11 Trek </a:t>
            </a:r>
            <a:r>
              <a:rPr lang="nl-NL" sz="2600" dirty="0">
                <a:solidFill>
                  <a:srgbClr val="002060"/>
                </a:solidFill>
              </a:rPr>
              <a:t>de volle wapenrusting van God aan, </a:t>
            </a:r>
            <a:endParaRPr lang="nl-NL" sz="2600" dirty="0" smtClean="0">
              <a:solidFill>
                <a:srgbClr val="002060"/>
              </a:solidFill>
            </a:endParaRPr>
          </a:p>
          <a:p>
            <a:r>
              <a:rPr lang="nl-NL" sz="2600" dirty="0" smtClean="0">
                <a:solidFill>
                  <a:srgbClr val="002060"/>
                </a:solidFill>
              </a:rPr>
              <a:t>om </a:t>
            </a:r>
            <a:r>
              <a:rPr lang="nl-NL" sz="2600" dirty="0">
                <a:solidFill>
                  <a:srgbClr val="002060"/>
                </a:solidFill>
              </a:rPr>
              <a:t>stand te kunnen houden tegen de methodieken van de </a:t>
            </a:r>
            <a:r>
              <a:rPr lang="nl-NL" sz="2600" dirty="0" err="1" smtClean="0">
                <a:solidFill>
                  <a:srgbClr val="002060"/>
                </a:solidFill>
              </a:rPr>
              <a:t>diabolos</a:t>
            </a:r>
            <a:r>
              <a:rPr lang="nl-NL" sz="2600" dirty="0" smtClean="0">
                <a:solidFill>
                  <a:srgbClr val="002060"/>
                </a:solidFill>
              </a:rPr>
              <a:t>,</a:t>
            </a:r>
            <a:endParaRPr lang="nl-NL" sz="2600" dirty="0">
              <a:solidFill>
                <a:srgbClr val="002060"/>
              </a:solidFill>
            </a:endParaRPr>
          </a:p>
          <a:p>
            <a:r>
              <a:rPr lang="nl-NL" sz="2600" dirty="0" smtClean="0">
                <a:solidFill>
                  <a:srgbClr val="002060"/>
                </a:solidFill>
              </a:rPr>
              <a:t>12 want </a:t>
            </a:r>
            <a:r>
              <a:rPr lang="nl-NL" sz="2600" dirty="0">
                <a:solidFill>
                  <a:srgbClr val="002060"/>
                </a:solidFill>
              </a:rPr>
              <a:t>het is voor ons geen conflict met vlees en bloed, </a:t>
            </a:r>
            <a:endParaRPr lang="nl-NL" sz="2600" dirty="0" smtClean="0">
              <a:solidFill>
                <a:srgbClr val="002060"/>
              </a:solidFill>
            </a:endParaRPr>
          </a:p>
          <a:p>
            <a:r>
              <a:rPr lang="nl-NL" sz="2600" dirty="0" smtClean="0">
                <a:solidFill>
                  <a:srgbClr val="002060"/>
                </a:solidFill>
              </a:rPr>
              <a:t>maar </a:t>
            </a:r>
            <a:r>
              <a:rPr lang="nl-NL" sz="2600" dirty="0">
                <a:solidFill>
                  <a:srgbClr val="002060"/>
                </a:solidFill>
              </a:rPr>
              <a:t>met de overheden, met de autoriteiten, </a:t>
            </a:r>
            <a:endParaRPr lang="nl-NL" sz="2600" dirty="0" smtClean="0">
              <a:solidFill>
                <a:srgbClr val="002060"/>
              </a:solidFill>
            </a:endParaRPr>
          </a:p>
          <a:p>
            <a:r>
              <a:rPr lang="nl-NL" sz="2600" dirty="0" smtClean="0">
                <a:solidFill>
                  <a:srgbClr val="002060"/>
                </a:solidFill>
              </a:rPr>
              <a:t>met </a:t>
            </a:r>
            <a:r>
              <a:rPr lang="nl-NL" sz="2600" dirty="0">
                <a:solidFill>
                  <a:srgbClr val="002060"/>
                </a:solidFill>
              </a:rPr>
              <a:t>de wereldkrachten van deze duisternis, </a:t>
            </a:r>
            <a:endParaRPr lang="nl-NL" sz="2600" dirty="0" smtClean="0">
              <a:solidFill>
                <a:srgbClr val="002060"/>
              </a:solidFill>
            </a:endParaRPr>
          </a:p>
          <a:p>
            <a:r>
              <a:rPr lang="nl-NL" sz="2600" dirty="0" smtClean="0">
                <a:solidFill>
                  <a:srgbClr val="002060"/>
                </a:solidFill>
              </a:rPr>
              <a:t>met </a:t>
            </a:r>
            <a:r>
              <a:rPr lang="nl-NL" sz="2600" dirty="0">
                <a:solidFill>
                  <a:srgbClr val="002060"/>
                </a:solidFill>
              </a:rPr>
              <a:t>de boosaardige </a:t>
            </a:r>
            <a:r>
              <a:rPr lang="nl-NL" sz="2600" dirty="0" smtClean="0">
                <a:solidFill>
                  <a:srgbClr val="002060"/>
                </a:solidFill>
              </a:rPr>
              <a:t>geestelijke </a:t>
            </a:r>
            <a:r>
              <a:rPr lang="nl-NL" sz="2600" dirty="0">
                <a:solidFill>
                  <a:srgbClr val="002060"/>
                </a:solidFill>
              </a:rPr>
              <a:t>machten in de hemelen.</a:t>
            </a:r>
          </a:p>
          <a:p>
            <a:r>
              <a:rPr lang="nl-NL" sz="2600" dirty="0" smtClean="0">
                <a:solidFill>
                  <a:srgbClr val="002060"/>
                </a:solidFill>
              </a:rPr>
              <a:t>13 Neem </a:t>
            </a:r>
            <a:r>
              <a:rPr lang="nl-NL" sz="2600" dirty="0">
                <a:solidFill>
                  <a:srgbClr val="002060"/>
                </a:solidFill>
              </a:rPr>
              <a:t>daarom de volle wapenrusting van God op, </a:t>
            </a:r>
            <a:endParaRPr lang="nl-NL" sz="2600" dirty="0" smtClean="0">
              <a:solidFill>
                <a:srgbClr val="002060"/>
              </a:solidFill>
            </a:endParaRPr>
          </a:p>
          <a:p>
            <a:r>
              <a:rPr lang="nl-NL" sz="2600" dirty="0" smtClean="0">
                <a:solidFill>
                  <a:srgbClr val="002060"/>
                </a:solidFill>
              </a:rPr>
              <a:t>opdat </a:t>
            </a:r>
            <a:r>
              <a:rPr lang="nl-NL" sz="2600" dirty="0">
                <a:solidFill>
                  <a:srgbClr val="002060"/>
                </a:solidFill>
              </a:rPr>
              <a:t>jullie bij machte zullen zijn te weerstaan in de boosaardige dag, </a:t>
            </a:r>
            <a:endParaRPr lang="nl-NL" sz="2600" dirty="0" smtClean="0">
              <a:solidFill>
                <a:srgbClr val="002060"/>
              </a:solidFill>
            </a:endParaRPr>
          </a:p>
          <a:p>
            <a:r>
              <a:rPr lang="nl-NL" sz="2600" dirty="0" smtClean="0">
                <a:solidFill>
                  <a:srgbClr val="002060"/>
                </a:solidFill>
              </a:rPr>
              <a:t>en</a:t>
            </a:r>
            <a:r>
              <a:rPr lang="nl-NL" sz="2600" dirty="0">
                <a:solidFill>
                  <a:srgbClr val="002060"/>
                </a:solidFill>
              </a:rPr>
              <a:t>, wanneer jullie alles uitgewerkt hebben, te staan.</a:t>
            </a:r>
          </a:p>
          <a:p>
            <a:endParaRPr lang="nl-NL" sz="2600" dirty="0">
              <a:solidFill>
                <a:srgbClr val="002060"/>
              </a:solidFill>
            </a:endParaRPr>
          </a:p>
          <a:p>
            <a:endParaRPr lang="nl-NL" sz="2600" dirty="0">
              <a:solidFill>
                <a:srgbClr val="002060"/>
              </a:solidFill>
            </a:endParaRPr>
          </a:p>
        </p:txBody>
      </p:sp>
      <p:sp>
        <p:nvSpPr>
          <p:cNvPr id="3" name="Rechthoek 2"/>
          <p:cNvSpPr/>
          <p:nvPr/>
        </p:nvSpPr>
        <p:spPr>
          <a:xfrm>
            <a:off x="354330" y="138440"/>
            <a:ext cx="1970539" cy="523220"/>
          </a:xfrm>
          <a:prstGeom prst="rect">
            <a:avLst/>
          </a:prstGeom>
        </p:spPr>
        <p:txBody>
          <a:bodyPr wrap="none">
            <a:spAutoFit/>
          </a:bodyPr>
          <a:lstStyle/>
          <a:p>
            <a:pPr lvl="0"/>
            <a:r>
              <a:rPr lang="nl-NL" sz="2800" b="1" dirty="0" smtClean="0">
                <a:solidFill>
                  <a:srgbClr val="002060"/>
                </a:solidFill>
              </a:rPr>
              <a:t>Vorige keer:</a:t>
            </a:r>
            <a:endParaRPr lang="nl-NL" sz="2800" b="1" dirty="0">
              <a:solidFill>
                <a:srgbClr val="002060"/>
              </a:solidFill>
            </a:endParaRPr>
          </a:p>
        </p:txBody>
      </p:sp>
    </p:spTree>
    <p:extLst>
      <p:ext uri="{BB962C8B-B14F-4D97-AF65-F5344CB8AC3E}">
        <p14:creationId xmlns:p14="http://schemas.microsoft.com/office/powerpoint/2010/main" val="1323573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263235" y="235906"/>
            <a:ext cx="11229109" cy="1692771"/>
          </a:xfrm>
          <a:prstGeom prst="rect">
            <a:avLst/>
          </a:prstGeom>
        </p:spPr>
        <p:txBody>
          <a:bodyPr wrap="square">
            <a:spAutoFit/>
          </a:bodyPr>
          <a:lstStyle/>
          <a:p>
            <a:r>
              <a:rPr lang="nl-NL" sz="2600" b="1" dirty="0" smtClean="0">
                <a:solidFill>
                  <a:srgbClr val="002060"/>
                </a:solidFill>
              </a:rPr>
              <a:t>2 Korinthe 5</a:t>
            </a:r>
          </a:p>
          <a:p>
            <a:r>
              <a:rPr lang="nl-NL" sz="2600" dirty="0" smtClean="0">
                <a:solidFill>
                  <a:srgbClr val="002060"/>
                </a:solidFill>
              </a:rPr>
              <a:t>20 </a:t>
            </a:r>
            <a:r>
              <a:rPr lang="nl-NL" sz="2600" dirty="0">
                <a:solidFill>
                  <a:srgbClr val="002060"/>
                </a:solidFill>
              </a:rPr>
              <a:t>Wij zijn dan </a:t>
            </a:r>
            <a:r>
              <a:rPr lang="nl-NL" sz="2600" u="sng" dirty="0">
                <a:solidFill>
                  <a:srgbClr val="002060"/>
                </a:solidFill>
              </a:rPr>
              <a:t>ambassadeurs </a:t>
            </a:r>
            <a:r>
              <a:rPr lang="nl-NL" sz="2600" u="sng" dirty="0" smtClean="0">
                <a:solidFill>
                  <a:srgbClr val="002060"/>
                </a:solidFill>
              </a:rPr>
              <a:t>van Christus</a:t>
            </a:r>
            <a:r>
              <a:rPr lang="nl-NL" sz="2600" dirty="0">
                <a:solidFill>
                  <a:srgbClr val="002060"/>
                </a:solidFill>
              </a:rPr>
              <a:t>, </a:t>
            </a:r>
            <a:endParaRPr lang="nl-NL" sz="2600" dirty="0" smtClean="0">
              <a:solidFill>
                <a:srgbClr val="002060"/>
              </a:solidFill>
            </a:endParaRPr>
          </a:p>
          <a:p>
            <a:r>
              <a:rPr lang="nl-NL" sz="2600" dirty="0">
                <a:solidFill>
                  <a:schemeClr val="bg1">
                    <a:lumMod val="65000"/>
                  </a:schemeClr>
                </a:solidFill>
              </a:rPr>
              <a:t>als God door middel van ons oproept: </a:t>
            </a:r>
            <a:endParaRPr lang="nl-NL" sz="2600" dirty="0" smtClean="0">
              <a:solidFill>
                <a:schemeClr val="bg1">
                  <a:lumMod val="65000"/>
                </a:schemeClr>
              </a:solidFill>
            </a:endParaRPr>
          </a:p>
          <a:p>
            <a:r>
              <a:rPr lang="nl-NL" sz="2600" dirty="0" smtClean="0">
                <a:solidFill>
                  <a:schemeClr val="bg1">
                    <a:lumMod val="65000"/>
                  </a:schemeClr>
                </a:solidFill>
              </a:rPr>
              <a:t>in </a:t>
            </a:r>
            <a:r>
              <a:rPr lang="nl-NL" sz="2600" dirty="0">
                <a:solidFill>
                  <a:schemeClr val="bg1">
                    <a:lumMod val="65000"/>
                  </a:schemeClr>
                </a:solidFill>
              </a:rPr>
              <a:t>naam van Christus smeken wij jullie: word verzoend met </a:t>
            </a:r>
            <a:r>
              <a:rPr lang="nl-NL" sz="2600" dirty="0" smtClean="0">
                <a:solidFill>
                  <a:schemeClr val="bg1">
                    <a:lumMod val="65000"/>
                  </a:schemeClr>
                </a:solidFill>
              </a:rPr>
              <a:t>God!</a:t>
            </a:r>
            <a:endParaRPr lang="nl-NL" sz="2600" dirty="0">
              <a:solidFill>
                <a:schemeClr val="bg1">
                  <a:lumMod val="65000"/>
                </a:schemeClr>
              </a:solidFill>
            </a:endParaRPr>
          </a:p>
        </p:txBody>
      </p:sp>
      <p:sp>
        <p:nvSpPr>
          <p:cNvPr id="3" name="Rechthoek 2"/>
          <p:cNvSpPr/>
          <p:nvPr/>
        </p:nvSpPr>
        <p:spPr>
          <a:xfrm>
            <a:off x="1139409" y="3994551"/>
            <a:ext cx="9476759" cy="892552"/>
          </a:xfrm>
          <a:prstGeom prst="rect">
            <a:avLst/>
          </a:prstGeom>
          <a:ln w="12700">
            <a:solidFill>
              <a:schemeClr val="tx1"/>
            </a:solidFill>
          </a:ln>
        </p:spPr>
        <p:txBody>
          <a:bodyPr wrap="square">
            <a:spAutoFit/>
          </a:bodyPr>
          <a:lstStyle/>
          <a:p>
            <a:r>
              <a:rPr lang="nl-NL" sz="2600" dirty="0" smtClean="0"/>
              <a:t>God plaatst in </a:t>
            </a:r>
            <a:r>
              <a:rPr lang="nl-NL" sz="2600" dirty="0"/>
              <a:t>Zijn ambassadeurs </a:t>
            </a:r>
            <a:r>
              <a:rPr lang="nl-NL" sz="2600" dirty="0" smtClean="0"/>
              <a:t>‘het </a:t>
            </a:r>
            <a:r>
              <a:rPr lang="nl-NL" sz="2600" dirty="0"/>
              <a:t>woord van de </a:t>
            </a:r>
            <a:r>
              <a:rPr lang="nl-NL" sz="2600" dirty="0" smtClean="0"/>
              <a:t>verzoening’. Namelijk: dat </a:t>
            </a:r>
            <a:r>
              <a:rPr lang="nl-NL" sz="2600" dirty="0"/>
              <a:t>God in Christus de wereld tot zichzelf verzoenend </a:t>
            </a:r>
            <a:r>
              <a:rPr lang="nl-NL" sz="2600" dirty="0" smtClean="0"/>
              <a:t>was!</a:t>
            </a:r>
            <a:endParaRPr lang="nl-NL" sz="2600" dirty="0"/>
          </a:p>
        </p:txBody>
      </p:sp>
    </p:spTree>
    <p:extLst>
      <p:ext uri="{BB962C8B-B14F-4D97-AF65-F5344CB8AC3E}">
        <p14:creationId xmlns:p14="http://schemas.microsoft.com/office/powerpoint/2010/main" val="28203143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263235" y="235906"/>
            <a:ext cx="11229109" cy="1692771"/>
          </a:xfrm>
          <a:prstGeom prst="rect">
            <a:avLst/>
          </a:prstGeom>
        </p:spPr>
        <p:txBody>
          <a:bodyPr wrap="square">
            <a:spAutoFit/>
          </a:bodyPr>
          <a:lstStyle/>
          <a:p>
            <a:r>
              <a:rPr lang="nl-NL" sz="2600" b="1" dirty="0" smtClean="0">
                <a:solidFill>
                  <a:srgbClr val="002060"/>
                </a:solidFill>
              </a:rPr>
              <a:t>2 Korinthe 5</a:t>
            </a:r>
          </a:p>
          <a:p>
            <a:r>
              <a:rPr lang="nl-NL" sz="2600" dirty="0" smtClean="0">
                <a:solidFill>
                  <a:srgbClr val="002060"/>
                </a:solidFill>
              </a:rPr>
              <a:t>20 </a:t>
            </a:r>
            <a:r>
              <a:rPr lang="nl-NL" sz="2600" dirty="0">
                <a:solidFill>
                  <a:srgbClr val="002060"/>
                </a:solidFill>
              </a:rPr>
              <a:t>Wij zijn dan ambassadeurs </a:t>
            </a:r>
            <a:r>
              <a:rPr lang="nl-NL" sz="2600" dirty="0" smtClean="0">
                <a:solidFill>
                  <a:srgbClr val="002060"/>
                </a:solidFill>
              </a:rPr>
              <a:t>van Christus</a:t>
            </a:r>
            <a:r>
              <a:rPr lang="nl-NL" sz="2600" dirty="0">
                <a:solidFill>
                  <a:srgbClr val="002060"/>
                </a:solidFill>
              </a:rPr>
              <a:t>, </a:t>
            </a:r>
            <a:endParaRPr lang="nl-NL" sz="2600" dirty="0" smtClean="0">
              <a:solidFill>
                <a:srgbClr val="002060"/>
              </a:solidFill>
            </a:endParaRPr>
          </a:p>
          <a:p>
            <a:r>
              <a:rPr lang="nl-NL" sz="2600" dirty="0">
                <a:solidFill>
                  <a:schemeClr val="bg1">
                    <a:lumMod val="65000"/>
                  </a:schemeClr>
                </a:solidFill>
              </a:rPr>
              <a:t>als God door middel van ons oproept: </a:t>
            </a:r>
            <a:endParaRPr lang="nl-NL" sz="2600" dirty="0" smtClean="0">
              <a:solidFill>
                <a:schemeClr val="bg1">
                  <a:lumMod val="65000"/>
                </a:schemeClr>
              </a:solidFill>
            </a:endParaRPr>
          </a:p>
          <a:p>
            <a:r>
              <a:rPr lang="nl-NL" sz="2600" dirty="0" smtClean="0">
                <a:solidFill>
                  <a:schemeClr val="bg1">
                    <a:lumMod val="65000"/>
                  </a:schemeClr>
                </a:solidFill>
              </a:rPr>
              <a:t>in </a:t>
            </a:r>
            <a:r>
              <a:rPr lang="nl-NL" sz="2600" dirty="0">
                <a:solidFill>
                  <a:schemeClr val="bg1">
                    <a:lumMod val="65000"/>
                  </a:schemeClr>
                </a:solidFill>
              </a:rPr>
              <a:t>naam van Christus smeken wij jullie: word verzoend met </a:t>
            </a:r>
            <a:r>
              <a:rPr lang="nl-NL" sz="2600" dirty="0" smtClean="0">
                <a:solidFill>
                  <a:schemeClr val="bg1">
                    <a:lumMod val="65000"/>
                  </a:schemeClr>
                </a:solidFill>
              </a:rPr>
              <a:t>God!</a:t>
            </a:r>
            <a:endParaRPr lang="nl-NL" sz="2600" dirty="0">
              <a:solidFill>
                <a:schemeClr val="bg1">
                  <a:lumMod val="65000"/>
                </a:schemeClr>
              </a:solidFill>
            </a:endParaRPr>
          </a:p>
        </p:txBody>
      </p:sp>
      <p:sp>
        <p:nvSpPr>
          <p:cNvPr id="3" name="Tekstvak 2"/>
          <p:cNvSpPr txBox="1"/>
          <p:nvPr/>
        </p:nvSpPr>
        <p:spPr>
          <a:xfrm>
            <a:off x="1023255" y="3807514"/>
            <a:ext cx="10231584" cy="1292662"/>
          </a:xfrm>
          <a:prstGeom prst="rect">
            <a:avLst/>
          </a:prstGeom>
          <a:noFill/>
          <a:ln w="12700">
            <a:solidFill>
              <a:schemeClr val="tx1"/>
            </a:solidFill>
          </a:ln>
        </p:spPr>
        <p:txBody>
          <a:bodyPr wrap="square" rtlCol="0">
            <a:spAutoFit/>
          </a:bodyPr>
          <a:lstStyle/>
          <a:p>
            <a:r>
              <a:rPr lang="nl-NL" sz="2600" b="1" dirty="0"/>
              <a:t>Filippenzen </a:t>
            </a:r>
            <a:r>
              <a:rPr lang="nl-NL" sz="2600" b="1" dirty="0" smtClean="0"/>
              <a:t>3</a:t>
            </a:r>
            <a:r>
              <a:rPr lang="nl-NL" sz="2600" dirty="0"/>
              <a:t/>
            </a:r>
            <a:br>
              <a:rPr lang="nl-NL" sz="2600" dirty="0"/>
            </a:br>
            <a:r>
              <a:rPr lang="nl-NL" sz="2600" dirty="0"/>
              <a:t>20 Want ons </a:t>
            </a:r>
            <a:r>
              <a:rPr lang="nl-NL" sz="2600" u="sng" dirty="0"/>
              <a:t>burgerschap</a:t>
            </a:r>
            <a:r>
              <a:rPr lang="nl-NL" sz="2600" dirty="0"/>
              <a:t> is in de hemelen, </a:t>
            </a:r>
            <a:endParaRPr lang="nl-NL" sz="2600" dirty="0" smtClean="0"/>
          </a:p>
          <a:p>
            <a:r>
              <a:rPr lang="nl-NL" sz="2600" dirty="0" smtClean="0"/>
              <a:t>van </a:t>
            </a:r>
            <a:r>
              <a:rPr lang="nl-NL" sz="2600" dirty="0"/>
              <a:t>waaruit wij ook de Redder </a:t>
            </a:r>
            <a:r>
              <a:rPr lang="nl-NL" sz="2600" dirty="0" smtClean="0"/>
              <a:t>verwachten</a:t>
            </a:r>
            <a:r>
              <a:rPr lang="nl-NL" sz="2600" dirty="0"/>
              <a:t>, de Heer Jezus </a:t>
            </a:r>
            <a:r>
              <a:rPr lang="nl-NL" sz="2600" dirty="0" smtClean="0"/>
              <a:t>Christus.</a:t>
            </a:r>
            <a:endParaRPr lang="nl-NL" sz="2600" dirty="0"/>
          </a:p>
        </p:txBody>
      </p:sp>
      <p:pic>
        <p:nvPicPr>
          <p:cNvPr id="4" name="Afbeelding 3"/>
          <p:cNvPicPr>
            <a:picLocks noChangeAspect="1"/>
          </p:cNvPicPr>
          <p:nvPr/>
        </p:nvPicPr>
        <p:blipFill>
          <a:blip r:embed="rId2"/>
          <a:stretch>
            <a:fillRect/>
          </a:stretch>
        </p:blipFill>
        <p:spPr>
          <a:xfrm>
            <a:off x="2462769" y="5437094"/>
            <a:ext cx="1962150" cy="1038225"/>
          </a:xfrm>
          <a:prstGeom prst="rect">
            <a:avLst/>
          </a:prstGeom>
        </p:spPr>
      </p:pic>
    </p:spTree>
    <p:extLst>
      <p:ext uri="{BB962C8B-B14F-4D97-AF65-F5344CB8AC3E}">
        <p14:creationId xmlns:p14="http://schemas.microsoft.com/office/powerpoint/2010/main" val="24039955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263235" y="235906"/>
            <a:ext cx="11229109" cy="1692771"/>
          </a:xfrm>
          <a:prstGeom prst="rect">
            <a:avLst/>
          </a:prstGeom>
        </p:spPr>
        <p:txBody>
          <a:bodyPr wrap="square">
            <a:spAutoFit/>
          </a:bodyPr>
          <a:lstStyle/>
          <a:p>
            <a:r>
              <a:rPr lang="nl-NL" sz="2600" b="1" dirty="0" smtClean="0">
                <a:solidFill>
                  <a:srgbClr val="002060"/>
                </a:solidFill>
              </a:rPr>
              <a:t>2 Korinthe 5</a:t>
            </a:r>
          </a:p>
          <a:p>
            <a:r>
              <a:rPr lang="nl-NL" sz="2600" dirty="0" smtClean="0">
                <a:solidFill>
                  <a:schemeClr val="bg1">
                    <a:lumMod val="65000"/>
                  </a:schemeClr>
                </a:solidFill>
              </a:rPr>
              <a:t>20 </a:t>
            </a:r>
            <a:r>
              <a:rPr lang="nl-NL" sz="2600" dirty="0">
                <a:solidFill>
                  <a:schemeClr val="bg1">
                    <a:lumMod val="65000"/>
                  </a:schemeClr>
                </a:solidFill>
              </a:rPr>
              <a:t>Wij zijn dan ambassadeurs </a:t>
            </a:r>
            <a:r>
              <a:rPr lang="nl-NL" sz="2600" dirty="0" smtClean="0">
                <a:solidFill>
                  <a:schemeClr val="bg1">
                    <a:lumMod val="65000"/>
                  </a:schemeClr>
                </a:solidFill>
              </a:rPr>
              <a:t>van Christus</a:t>
            </a:r>
            <a:r>
              <a:rPr lang="nl-NL" sz="2600" dirty="0">
                <a:solidFill>
                  <a:schemeClr val="bg1">
                    <a:lumMod val="65000"/>
                  </a:schemeClr>
                </a:solidFill>
              </a:rPr>
              <a:t>, </a:t>
            </a:r>
            <a:endParaRPr lang="nl-NL" sz="2600" dirty="0" smtClean="0">
              <a:solidFill>
                <a:schemeClr val="bg1">
                  <a:lumMod val="65000"/>
                </a:schemeClr>
              </a:solidFill>
            </a:endParaRPr>
          </a:p>
          <a:p>
            <a:r>
              <a:rPr lang="nl-NL" sz="2600" dirty="0">
                <a:solidFill>
                  <a:srgbClr val="002060"/>
                </a:solidFill>
              </a:rPr>
              <a:t>als God door middel van ons oproept: </a:t>
            </a:r>
            <a:endParaRPr lang="nl-NL" sz="2600" dirty="0" smtClean="0">
              <a:solidFill>
                <a:srgbClr val="002060"/>
              </a:solidFill>
            </a:endParaRPr>
          </a:p>
          <a:p>
            <a:r>
              <a:rPr lang="nl-NL" sz="2600" dirty="0" smtClean="0">
                <a:solidFill>
                  <a:srgbClr val="002060"/>
                </a:solidFill>
              </a:rPr>
              <a:t>in </a:t>
            </a:r>
            <a:r>
              <a:rPr lang="nl-NL" sz="2600" dirty="0">
                <a:solidFill>
                  <a:srgbClr val="002060"/>
                </a:solidFill>
              </a:rPr>
              <a:t>naam van Christus smeken wij jullie: word verzoend met </a:t>
            </a:r>
            <a:r>
              <a:rPr lang="nl-NL" sz="2600" dirty="0" smtClean="0">
                <a:solidFill>
                  <a:srgbClr val="002060"/>
                </a:solidFill>
              </a:rPr>
              <a:t>God!</a:t>
            </a:r>
            <a:endParaRPr lang="nl-NL" sz="2600" dirty="0">
              <a:solidFill>
                <a:srgbClr val="002060"/>
              </a:solidFill>
            </a:endParaRPr>
          </a:p>
        </p:txBody>
      </p:sp>
      <p:pic>
        <p:nvPicPr>
          <p:cNvPr id="3" name="Afbeelding 2"/>
          <p:cNvPicPr>
            <a:picLocks noChangeAspect="1"/>
          </p:cNvPicPr>
          <p:nvPr/>
        </p:nvPicPr>
        <p:blipFill>
          <a:blip r:embed="rId2"/>
          <a:stretch>
            <a:fillRect/>
          </a:stretch>
        </p:blipFill>
        <p:spPr>
          <a:xfrm>
            <a:off x="582757" y="4560125"/>
            <a:ext cx="6645168" cy="995727"/>
          </a:xfrm>
          <a:prstGeom prst="rect">
            <a:avLst/>
          </a:prstGeom>
        </p:spPr>
      </p:pic>
      <p:pic>
        <p:nvPicPr>
          <p:cNvPr id="4" name="Afbeelding 3"/>
          <p:cNvPicPr>
            <a:picLocks noChangeAspect="1"/>
          </p:cNvPicPr>
          <p:nvPr/>
        </p:nvPicPr>
        <p:blipFill>
          <a:blip r:embed="rId3"/>
          <a:stretch>
            <a:fillRect/>
          </a:stretch>
        </p:blipFill>
        <p:spPr>
          <a:xfrm>
            <a:off x="487259" y="5460849"/>
            <a:ext cx="9036751" cy="980895"/>
          </a:xfrm>
          <a:prstGeom prst="rect">
            <a:avLst/>
          </a:prstGeom>
        </p:spPr>
      </p:pic>
    </p:spTree>
    <p:extLst>
      <p:ext uri="{BB962C8B-B14F-4D97-AF65-F5344CB8AC3E}">
        <p14:creationId xmlns:p14="http://schemas.microsoft.com/office/powerpoint/2010/main" val="3125352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365760" y="691426"/>
            <a:ext cx="11521440" cy="1292662"/>
          </a:xfrm>
          <a:prstGeom prst="rect">
            <a:avLst/>
          </a:prstGeom>
        </p:spPr>
        <p:txBody>
          <a:bodyPr wrap="square">
            <a:spAutoFit/>
          </a:bodyPr>
          <a:lstStyle/>
          <a:p>
            <a:pPr algn="ctr"/>
            <a:r>
              <a:rPr lang="nl-NL" sz="2600" b="1" dirty="0" smtClean="0"/>
              <a:t>Efeze 1</a:t>
            </a:r>
          </a:p>
          <a:p>
            <a:pPr algn="ctr"/>
            <a:r>
              <a:rPr lang="nl-NL" sz="2600" dirty="0" smtClean="0"/>
              <a:t>3 Gezegend de </a:t>
            </a:r>
            <a:r>
              <a:rPr lang="nl-NL" sz="2600" dirty="0"/>
              <a:t>God en Vader van onze Heer Jezus Christus, </a:t>
            </a:r>
            <a:endParaRPr lang="nl-NL" sz="2600" dirty="0" smtClean="0"/>
          </a:p>
          <a:p>
            <a:pPr algn="ctr"/>
            <a:r>
              <a:rPr lang="nl-NL" sz="2600" dirty="0" smtClean="0"/>
              <a:t>die </a:t>
            </a:r>
            <a:r>
              <a:rPr lang="nl-NL" sz="2600" dirty="0"/>
              <a:t>ons </a:t>
            </a:r>
            <a:r>
              <a:rPr lang="nl-NL" sz="2600" dirty="0" smtClean="0"/>
              <a:t>zegent in alle </a:t>
            </a:r>
            <a:r>
              <a:rPr lang="nl-NL" sz="2600" dirty="0"/>
              <a:t>geestelijke zegen </a:t>
            </a:r>
            <a:r>
              <a:rPr lang="nl-NL" sz="2600" dirty="0" smtClean="0"/>
              <a:t>in de hemelen </a:t>
            </a:r>
            <a:r>
              <a:rPr lang="nl-NL" sz="2600" dirty="0"/>
              <a:t>in Christus </a:t>
            </a:r>
            <a:r>
              <a:rPr lang="nl-NL" sz="2600" dirty="0" smtClean="0"/>
              <a:t>.</a:t>
            </a:r>
            <a:endParaRPr lang="nl-NL" sz="2600" dirty="0"/>
          </a:p>
        </p:txBody>
      </p:sp>
    </p:spTree>
    <p:extLst>
      <p:ext uri="{BB962C8B-B14F-4D97-AF65-F5344CB8AC3E}">
        <p14:creationId xmlns:p14="http://schemas.microsoft.com/office/powerpoint/2010/main" val="36088129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425582" y="435323"/>
            <a:ext cx="11578590" cy="4493538"/>
          </a:xfrm>
          <a:prstGeom prst="rect">
            <a:avLst/>
          </a:prstGeom>
          <a:noFill/>
        </p:spPr>
        <p:txBody>
          <a:bodyPr wrap="square" rtlCol="0">
            <a:spAutoFit/>
          </a:bodyPr>
          <a:lstStyle/>
          <a:p>
            <a:r>
              <a:rPr lang="nl-NL" sz="2600" b="1" dirty="0" smtClean="0">
                <a:solidFill>
                  <a:srgbClr val="002060"/>
                </a:solidFill>
              </a:rPr>
              <a:t>Efeze 6</a:t>
            </a:r>
          </a:p>
          <a:p>
            <a:r>
              <a:rPr lang="nl-NL" sz="2600" dirty="0" smtClean="0">
                <a:solidFill>
                  <a:srgbClr val="002060"/>
                </a:solidFill>
              </a:rPr>
              <a:t>14 Sta</a:t>
            </a:r>
            <a:r>
              <a:rPr lang="nl-NL" sz="2600" dirty="0">
                <a:solidFill>
                  <a:srgbClr val="002060"/>
                </a:solidFill>
              </a:rPr>
              <a:t>, dan, omgordende de lendenen in waarheid, </a:t>
            </a:r>
            <a:endParaRPr lang="nl-NL" sz="2600" dirty="0" smtClean="0">
              <a:solidFill>
                <a:srgbClr val="002060"/>
              </a:solidFill>
            </a:endParaRPr>
          </a:p>
          <a:p>
            <a:r>
              <a:rPr lang="nl-NL" sz="2600" dirty="0" smtClean="0">
                <a:solidFill>
                  <a:srgbClr val="002060"/>
                </a:solidFill>
              </a:rPr>
              <a:t>en </a:t>
            </a:r>
            <a:r>
              <a:rPr lang="nl-NL" sz="2600" dirty="0">
                <a:solidFill>
                  <a:srgbClr val="002060"/>
                </a:solidFill>
              </a:rPr>
              <a:t>aantrekkende het borstharnas van de </a:t>
            </a:r>
            <a:r>
              <a:rPr lang="nl-NL" sz="2600" dirty="0" smtClean="0">
                <a:solidFill>
                  <a:srgbClr val="002060"/>
                </a:solidFill>
              </a:rPr>
              <a:t>rechtvaardigheid,</a:t>
            </a:r>
            <a:endParaRPr lang="nl-NL" sz="2600" dirty="0">
              <a:solidFill>
                <a:srgbClr val="002060"/>
              </a:solidFill>
            </a:endParaRPr>
          </a:p>
          <a:p>
            <a:r>
              <a:rPr lang="nl-NL" sz="2600" dirty="0" smtClean="0">
                <a:solidFill>
                  <a:srgbClr val="002060"/>
                </a:solidFill>
              </a:rPr>
              <a:t>15 en </a:t>
            </a:r>
            <a:r>
              <a:rPr lang="nl-NL" sz="2600" dirty="0">
                <a:solidFill>
                  <a:srgbClr val="002060"/>
                </a:solidFill>
              </a:rPr>
              <a:t>schoeiende de voeten met de gereedheid van het goede bericht van de vrede,</a:t>
            </a:r>
          </a:p>
          <a:p>
            <a:r>
              <a:rPr lang="nl-NL" sz="2600" dirty="0" smtClean="0">
                <a:solidFill>
                  <a:srgbClr val="002060"/>
                </a:solidFill>
              </a:rPr>
              <a:t>16 </a:t>
            </a:r>
            <a:r>
              <a:rPr lang="nl-NL" sz="2600" dirty="0">
                <a:solidFill>
                  <a:srgbClr val="002060"/>
                </a:solidFill>
              </a:rPr>
              <a:t>terwijl jullie in alles het </a:t>
            </a:r>
            <a:r>
              <a:rPr lang="nl-NL" sz="2600" dirty="0" smtClean="0">
                <a:solidFill>
                  <a:srgbClr val="002060"/>
                </a:solidFill>
              </a:rPr>
              <a:t>schild </a:t>
            </a:r>
            <a:r>
              <a:rPr lang="nl-NL" sz="2600" dirty="0">
                <a:solidFill>
                  <a:srgbClr val="002060"/>
                </a:solidFill>
              </a:rPr>
              <a:t>van het geloof opnemen, </a:t>
            </a:r>
            <a:endParaRPr lang="nl-NL" sz="2600" dirty="0" smtClean="0">
              <a:solidFill>
                <a:srgbClr val="002060"/>
              </a:solidFill>
            </a:endParaRPr>
          </a:p>
          <a:p>
            <a:r>
              <a:rPr lang="nl-NL" sz="2600" dirty="0" smtClean="0">
                <a:solidFill>
                  <a:srgbClr val="002060"/>
                </a:solidFill>
              </a:rPr>
              <a:t>in </a:t>
            </a:r>
            <a:r>
              <a:rPr lang="nl-NL" sz="2600" dirty="0">
                <a:solidFill>
                  <a:srgbClr val="002060"/>
                </a:solidFill>
              </a:rPr>
              <a:t>welke jullie al de brandende pijlen van de boosaardige zullen kunnen uitdoven.</a:t>
            </a:r>
          </a:p>
          <a:p>
            <a:r>
              <a:rPr lang="nl-NL" sz="2600" dirty="0" smtClean="0">
                <a:solidFill>
                  <a:srgbClr val="002060"/>
                </a:solidFill>
              </a:rPr>
              <a:t>17 En </a:t>
            </a:r>
            <a:r>
              <a:rPr lang="nl-NL" sz="2600" dirty="0">
                <a:solidFill>
                  <a:srgbClr val="002060"/>
                </a:solidFill>
              </a:rPr>
              <a:t>ontvang als helm de redding en als zwaard de geest, dat is het woord van God.</a:t>
            </a:r>
          </a:p>
          <a:p>
            <a:r>
              <a:rPr lang="nl-NL" sz="2600" dirty="0" smtClean="0">
                <a:solidFill>
                  <a:srgbClr val="002060"/>
                </a:solidFill>
              </a:rPr>
              <a:t>18 En </a:t>
            </a:r>
            <a:r>
              <a:rPr lang="nl-NL" sz="2600" dirty="0">
                <a:solidFill>
                  <a:srgbClr val="002060"/>
                </a:solidFill>
              </a:rPr>
              <a:t>bid daarbij met elk gebed en smeekbede, </a:t>
            </a:r>
            <a:endParaRPr lang="nl-NL" sz="2600" dirty="0" smtClean="0">
              <a:solidFill>
                <a:srgbClr val="002060"/>
              </a:solidFill>
            </a:endParaRPr>
          </a:p>
          <a:p>
            <a:r>
              <a:rPr lang="nl-NL" sz="2600" dirty="0" smtClean="0">
                <a:solidFill>
                  <a:srgbClr val="002060"/>
                </a:solidFill>
              </a:rPr>
              <a:t>bij </a:t>
            </a:r>
            <a:r>
              <a:rPr lang="nl-NL" sz="2600" dirty="0">
                <a:solidFill>
                  <a:srgbClr val="002060"/>
                </a:solidFill>
              </a:rPr>
              <a:t>elke gelegenheid, in de geest, </a:t>
            </a:r>
            <a:endParaRPr lang="nl-NL" sz="2600" dirty="0" smtClean="0">
              <a:solidFill>
                <a:srgbClr val="002060"/>
              </a:solidFill>
            </a:endParaRPr>
          </a:p>
          <a:p>
            <a:r>
              <a:rPr lang="nl-NL" sz="2600" dirty="0" smtClean="0">
                <a:solidFill>
                  <a:srgbClr val="002060"/>
                </a:solidFill>
              </a:rPr>
              <a:t>en </a:t>
            </a:r>
            <a:r>
              <a:rPr lang="nl-NL" sz="2600" dirty="0">
                <a:solidFill>
                  <a:srgbClr val="002060"/>
                </a:solidFill>
              </a:rPr>
              <a:t>wees waakzaam daarin met alle volharding en smeekbede voor al de </a:t>
            </a:r>
            <a:r>
              <a:rPr lang="nl-NL" sz="2600" dirty="0" smtClean="0">
                <a:solidFill>
                  <a:srgbClr val="002060"/>
                </a:solidFill>
              </a:rPr>
              <a:t>heiligen,</a:t>
            </a:r>
            <a:endParaRPr lang="nl-NL" sz="2600" dirty="0">
              <a:solidFill>
                <a:srgbClr val="002060"/>
              </a:solidFill>
            </a:endParaRPr>
          </a:p>
          <a:p>
            <a:endParaRPr lang="nl-NL" sz="2600" dirty="0">
              <a:solidFill>
                <a:srgbClr val="002060"/>
              </a:solidFill>
            </a:endParaRPr>
          </a:p>
        </p:txBody>
      </p:sp>
    </p:spTree>
    <p:extLst>
      <p:ext uri="{BB962C8B-B14F-4D97-AF65-F5344CB8AC3E}">
        <p14:creationId xmlns:p14="http://schemas.microsoft.com/office/powerpoint/2010/main" val="1614344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470866" y="2901543"/>
            <a:ext cx="10821973" cy="1569660"/>
          </a:xfrm>
          <a:prstGeom prst="rect">
            <a:avLst/>
          </a:prstGeom>
        </p:spPr>
        <p:txBody>
          <a:bodyPr wrap="square">
            <a:spAutoFit/>
          </a:bodyPr>
          <a:lstStyle/>
          <a:p>
            <a:r>
              <a:rPr lang="nl-NL" sz="2400" dirty="0"/>
              <a:t>Een ambassadeur of ambassadrice is een persoon die de regering van zijn of haar land vertegenwoordigt bij een ander land of bij een internationale organisatie, bijvoorbeeld de NAVO of de Verenigde Naties. Formeel vertegenwoordigt een ambassadeur dan het staatshoofd.</a:t>
            </a:r>
          </a:p>
        </p:txBody>
      </p:sp>
      <p:pic>
        <p:nvPicPr>
          <p:cNvPr id="3" name="Afbeelding 2"/>
          <p:cNvPicPr>
            <a:picLocks noChangeAspect="1"/>
          </p:cNvPicPr>
          <p:nvPr/>
        </p:nvPicPr>
        <p:blipFill>
          <a:blip r:embed="rId2"/>
          <a:stretch>
            <a:fillRect/>
          </a:stretch>
        </p:blipFill>
        <p:spPr>
          <a:xfrm>
            <a:off x="312654" y="347742"/>
            <a:ext cx="1876425" cy="2428875"/>
          </a:xfrm>
          <a:prstGeom prst="rect">
            <a:avLst/>
          </a:prstGeom>
        </p:spPr>
      </p:pic>
    </p:spTree>
    <p:extLst>
      <p:ext uri="{BB962C8B-B14F-4D97-AF65-F5344CB8AC3E}">
        <p14:creationId xmlns:p14="http://schemas.microsoft.com/office/powerpoint/2010/main" val="3976559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hoek 2"/>
          <p:cNvSpPr/>
          <p:nvPr/>
        </p:nvSpPr>
        <p:spPr>
          <a:xfrm>
            <a:off x="823415" y="3123021"/>
            <a:ext cx="10640704" cy="892552"/>
          </a:xfrm>
          <a:prstGeom prst="rect">
            <a:avLst/>
          </a:prstGeom>
        </p:spPr>
        <p:txBody>
          <a:bodyPr wrap="square">
            <a:spAutoFit/>
          </a:bodyPr>
          <a:lstStyle/>
          <a:p>
            <a:r>
              <a:rPr lang="nl-NL" sz="2600" dirty="0" smtClean="0"/>
              <a:t>…..ambassades</a:t>
            </a:r>
            <a:r>
              <a:rPr lang="nl-NL" sz="2600" dirty="0"/>
              <a:t>, consulaten en hun aanhorigheden genieten een diplomatieke (of consulaire) onschendbaarheid.</a:t>
            </a:r>
          </a:p>
        </p:txBody>
      </p:sp>
      <p:pic>
        <p:nvPicPr>
          <p:cNvPr id="2" name="Afbeelding 1"/>
          <p:cNvPicPr>
            <a:picLocks noChangeAspect="1"/>
          </p:cNvPicPr>
          <p:nvPr/>
        </p:nvPicPr>
        <p:blipFill>
          <a:blip r:embed="rId2"/>
          <a:stretch>
            <a:fillRect/>
          </a:stretch>
        </p:blipFill>
        <p:spPr>
          <a:xfrm>
            <a:off x="823415" y="553245"/>
            <a:ext cx="1877731" cy="2426418"/>
          </a:xfrm>
          <a:prstGeom prst="rect">
            <a:avLst/>
          </a:prstGeom>
        </p:spPr>
      </p:pic>
    </p:spTree>
    <p:extLst>
      <p:ext uri="{BB962C8B-B14F-4D97-AF65-F5344CB8AC3E}">
        <p14:creationId xmlns:p14="http://schemas.microsoft.com/office/powerpoint/2010/main" val="32369595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hoek 2"/>
          <p:cNvSpPr/>
          <p:nvPr/>
        </p:nvSpPr>
        <p:spPr>
          <a:xfrm>
            <a:off x="823415" y="3123021"/>
            <a:ext cx="10640704" cy="1692771"/>
          </a:xfrm>
          <a:prstGeom prst="rect">
            <a:avLst/>
          </a:prstGeom>
        </p:spPr>
        <p:txBody>
          <a:bodyPr wrap="square">
            <a:spAutoFit/>
          </a:bodyPr>
          <a:lstStyle/>
          <a:p>
            <a:r>
              <a:rPr lang="nl-NL" sz="2600" dirty="0"/>
              <a:t>Wanneer relaties tussen landen verslechteren, of een land iets heeft gedaan dat in de ogen van een ander land onverkwikkelijk is, kan dat andere land zijn ambassadeur terugroepen. Van deze handeling gaat een sterke symboliek van afkeuring uit.</a:t>
            </a:r>
          </a:p>
        </p:txBody>
      </p:sp>
      <p:pic>
        <p:nvPicPr>
          <p:cNvPr id="2" name="Afbeelding 1"/>
          <p:cNvPicPr>
            <a:picLocks noChangeAspect="1"/>
          </p:cNvPicPr>
          <p:nvPr/>
        </p:nvPicPr>
        <p:blipFill>
          <a:blip r:embed="rId2"/>
          <a:stretch>
            <a:fillRect/>
          </a:stretch>
        </p:blipFill>
        <p:spPr>
          <a:xfrm>
            <a:off x="823415" y="529495"/>
            <a:ext cx="1877731" cy="2426418"/>
          </a:xfrm>
          <a:prstGeom prst="rect">
            <a:avLst/>
          </a:prstGeom>
        </p:spPr>
      </p:pic>
    </p:spTree>
    <p:extLst>
      <p:ext uri="{BB962C8B-B14F-4D97-AF65-F5344CB8AC3E}">
        <p14:creationId xmlns:p14="http://schemas.microsoft.com/office/powerpoint/2010/main" val="6591142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263235" y="235906"/>
            <a:ext cx="11229109" cy="1692771"/>
          </a:xfrm>
          <a:prstGeom prst="rect">
            <a:avLst/>
          </a:prstGeom>
        </p:spPr>
        <p:txBody>
          <a:bodyPr wrap="square">
            <a:spAutoFit/>
          </a:bodyPr>
          <a:lstStyle/>
          <a:p>
            <a:r>
              <a:rPr lang="nl-NL" sz="2600" b="1" dirty="0" smtClean="0">
                <a:solidFill>
                  <a:srgbClr val="002060"/>
                </a:solidFill>
              </a:rPr>
              <a:t>2 Korinthe 5</a:t>
            </a:r>
          </a:p>
          <a:p>
            <a:r>
              <a:rPr lang="nl-NL" sz="2600" dirty="0" smtClean="0">
                <a:solidFill>
                  <a:srgbClr val="002060"/>
                </a:solidFill>
              </a:rPr>
              <a:t>17 Zodat</a:t>
            </a:r>
            <a:r>
              <a:rPr lang="nl-NL" sz="2600" dirty="0">
                <a:solidFill>
                  <a:srgbClr val="002060"/>
                </a:solidFill>
              </a:rPr>
              <a:t>: indien iemand in Christus is, </a:t>
            </a:r>
            <a:endParaRPr lang="nl-NL" sz="2600" dirty="0" smtClean="0">
              <a:solidFill>
                <a:srgbClr val="002060"/>
              </a:solidFill>
            </a:endParaRPr>
          </a:p>
          <a:p>
            <a:r>
              <a:rPr lang="nl-NL" sz="2600" dirty="0" smtClean="0">
                <a:solidFill>
                  <a:srgbClr val="002060"/>
                </a:solidFill>
              </a:rPr>
              <a:t>dan </a:t>
            </a:r>
            <a:r>
              <a:rPr lang="nl-NL" sz="2600" dirty="0">
                <a:solidFill>
                  <a:srgbClr val="002060"/>
                </a:solidFill>
              </a:rPr>
              <a:t>is hij een nieuwe schepping: </a:t>
            </a:r>
            <a:endParaRPr lang="nl-NL" sz="2600" dirty="0" smtClean="0">
              <a:solidFill>
                <a:srgbClr val="002060"/>
              </a:solidFill>
            </a:endParaRPr>
          </a:p>
          <a:p>
            <a:r>
              <a:rPr lang="nl-NL" sz="2600" dirty="0" smtClean="0">
                <a:solidFill>
                  <a:schemeClr val="bg1">
                    <a:lumMod val="65000"/>
                  </a:schemeClr>
                </a:solidFill>
              </a:rPr>
              <a:t>het oude ging </a:t>
            </a:r>
            <a:r>
              <a:rPr lang="nl-NL" sz="2600" dirty="0">
                <a:solidFill>
                  <a:schemeClr val="bg1">
                    <a:lumMod val="65000"/>
                  </a:schemeClr>
                </a:solidFill>
              </a:rPr>
              <a:t>voorbij, </a:t>
            </a:r>
            <a:r>
              <a:rPr lang="nl-NL" sz="2600" dirty="0" smtClean="0">
                <a:solidFill>
                  <a:schemeClr val="bg1">
                    <a:lumMod val="65000"/>
                  </a:schemeClr>
                </a:solidFill>
              </a:rPr>
              <a:t>zie, het nieuwe is gekomen</a:t>
            </a:r>
            <a:r>
              <a:rPr lang="nl-NL" sz="2600" dirty="0">
                <a:solidFill>
                  <a:schemeClr val="bg1">
                    <a:lumMod val="65000"/>
                  </a:schemeClr>
                </a:solidFill>
              </a:rPr>
              <a:t>!</a:t>
            </a:r>
            <a:endParaRPr lang="nl-NL" sz="2600" dirty="0" smtClean="0">
              <a:solidFill>
                <a:schemeClr val="bg1">
                  <a:lumMod val="65000"/>
                </a:schemeClr>
              </a:solidFill>
            </a:endParaRPr>
          </a:p>
        </p:txBody>
      </p:sp>
      <p:pic>
        <p:nvPicPr>
          <p:cNvPr id="5" name="Afbeelding 4"/>
          <p:cNvPicPr>
            <a:picLocks noChangeAspect="1"/>
          </p:cNvPicPr>
          <p:nvPr/>
        </p:nvPicPr>
        <p:blipFill>
          <a:blip r:embed="rId2"/>
          <a:stretch>
            <a:fillRect/>
          </a:stretch>
        </p:blipFill>
        <p:spPr>
          <a:xfrm>
            <a:off x="415265" y="5511918"/>
            <a:ext cx="7814335" cy="970463"/>
          </a:xfrm>
          <a:prstGeom prst="rect">
            <a:avLst/>
          </a:prstGeom>
        </p:spPr>
      </p:pic>
      <p:sp>
        <p:nvSpPr>
          <p:cNvPr id="6" name="Tekstvak 5"/>
          <p:cNvSpPr txBox="1"/>
          <p:nvPr/>
        </p:nvSpPr>
        <p:spPr>
          <a:xfrm>
            <a:off x="1541278" y="2873912"/>
            <a:ext cx="9585902" cy="1692771"/>
          </a:xfrm>
          <a:prstGeom prst="rect">
            <a:avLst/>
          </a:prstGeom>
          <a:solidFill>
            <a:srgbClr val="CCFFCC"/>
          </a:solidFill>
        </p:spPr>
        <p:txBody>
          <a:bodyPr wrap="square" rtlCol="0">
            <a:spAutoFit/>
          </a:bodyPr>
          <a:lstStyle/>
          <a:p>
            <a:r>
              <a:rPr lang="nl-NL" sz="2600" dirty="0" smtClean="0">
                <a:latin typeface="+mj-lt"/>
              </a:rPr>
              <a:t>14 Want </a:t>
            </a:r>
            <a:r>
              <a:rPr lang="nl-NL" sz="2600" dirty="0">
                <a:latin typeface="+mj-lt"/>
              </a:rPr>
              <a:t>de liefde van Christus dringt ons, wanneer wij dít oordelen, dat, indien één voor allen stierf, allen, dus, stierven. </a:t>
            </a:r>
          </a:p>
          <a:p>
            <a:r>
              <a:rPr lang="nl-NL" sz="2600" dirty="0" smtClean="0">
                <a:latin typeface="+mj-lt"/>
              </a:rPr>
              <a:t>15 En </a:t>
            </a:r>
            <a:r>
              <a:rPr lang="nl-NL" sz="2600" dirty="0">
                <a:latin typeface="+mj-lt"/>
              </a:rPr>
              <a:t>Hij stierf voor allen, opdat zij, die leven, niet meer voor zichzelf zouden leven, maar voor Hem, die voor hen </a:t>
            </a:r>
            <a:r>
              <a:rPr lang="nl-NL" sz="2600" dirty="0" smtClean="0">
                <a:latin typeface="+mj-lt"/>
              </a:rPr>
              <a:t>stierf </a:t>
            </a:r>
            <a:r>
              <a:rPr lang="nl-NL" sz="2600" dirty="0">
                <a:latin typeface="+mj-lt"/>
              </a:rPr>
              <a:t>en </a:t>
            </a:r>
            <a:r>
              <a:rPr lang="nl-NL" sz="2600" dirty="0" smtClean="0">
                <a:latin typeface="+mj-lt"/>
              </a:rPr>
              <a:t>opgewekt werd.</a:t>
            </a:r>
            <a:endParaRPr lang="nl-NL" sz="2600" dirty="0">
              <a:latin typeface="+mj-lt"/>
            </a:endParaRPr>
          </a:p>
        </p:txBody>
      </p:sp>
    </p:spTree>
    <p:extLst>
      <p:ext uri="{BB962C8B-B14F-4D97-AF65-F5344CB8AC3E}">
        <p14:creationId xmlns:p14="http://schemas.microsoft.com/office/powerpoint/2010/main" val="3416190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263235" y="235906"/>
            <a:ext cx="11229109" cy="1692771"/>
          </a:xfrm>
          <a:prstGeom prst="rect">
            <a:avLst/>
          </a:prstGeom>
        </p:spPr>
        <p:txBody>
          <a:bodyPr wrap="square">
            <a:spAutoFit/>
          </a:bodyPr>
          <a:lstStyle/>
          <a:p>
            <a:r>
              <a:rPr lang="nl-NL" sz="2600" b="1" dirty="0" smtClean="0">
                <a:solidFill>
                  <a:srgbClr val="002060"/>
                </a:solidFill>
              </a:rPr>
              <a:t>2 Korinthe 5</a:t>
            </a:r>
          </a:p>
          <a:p>
            <a:r>
              <a:rPr lang="nl-NL" sz="2600" dirty="0" smtClean="0">
                <a:solidFill>
                  <a:srgbClr val="002060"/>
                </a:solidFill>
              </a:rPr>
              <a:t>17 Zodat</a:t>
            </a:r>
            <a:r>
              <a:rPr lang="nl-NL" sz="2600" dirty="0">
                <a:solidFill>
                  <a:srgbClr val="002060"/>
                </a:solidFill>
              </a:rPr>
              <a:t>: indien iemand in Christus is, </a:t>
            </a:r>
            <a:endParaRPr lang="nl-NL" sz="2600" dirty="0" smtClean="0">
              <a:solidFill>
                <a:srgbClr val="002060"/>
              </a:solidFill>
            </a:endParaRPr>
          </a:p>
          <a:p>
            <a:r>
              <a:rPr lang="nl-NL" sz="2600" dirty="0" smtClean="0">
                <a:solidFill>
                  <a:srgbClr val="002060"/>
                </a:solidFill>
              </a:rPr>
              <a:t>dan </a:t>
            </a:r>
            <a:r>
              <a:rPr lang="nl-NL" sz="2600" dirty="0">
                <a:solidFill>
                  <a:srgbClr val="002060"/>
                </a:solidFill>
              </a:rPr>
              <a:t>is hij een nieuwe schepping: </a:t>
            </a:r>
            <a:endParaRPr lang="nl-NL" sz="2600" dirty="0" smtClean="0">
              <a:solidFill>
                <a:srgbClr val="002060"/>
              </a:solidFill>
            </a:endParaRPr>
          </a:p>
          <a:p>
            <a:r>
              <a:rPr lang="nl-NL" sz="2600" dirty="0" smtClean="0">
                <a:solidFill>
                  <a:schemeClr val="bg1">
                    <a:lumMod val="65000"/>
                  </a:schemeClr>
                </a:solidFill>
              </a:rPr>
              <a:t>het oude ging </a:t>
            </a:r>
            <a:r>
              <a:rPr lang="nl-NL" sz="2600" dirty="0">
                <a:solidFill>
                  <a:schemeClr val="bg1">
                    <a:lumMod val="65000"/>
                  </a:schemeClr>
                </a:solidFill>
              </a:rPr>
              <a:t>voorbij, </a:t>
            </a:r>
            <a:r>
              <a:rPr lang="nl-NL" sz="2600" dirty="0" smtClean="0">
                <a:solidFill>
                  <a:schemeClr val="bg1">
                    <a:lumMod val="65000"/>
                  </a:schemeClr>
                </a:solidFill>
              </a:rPr>
              <a:t>zie, het nieuwe is gekomen</a:t>
            </a:r>
            <a:r>
              <a:rPr lang="nl-NL" sz="2600" dirty="0">
                <a:solidFill>
                  <a:schemeClr val="bg1">
                    <a:lumMod val="65000"/>
                  </a:schemeClr>
                </a:solidFill>
              </a:rPr>
              <a:t>!</a:t>
            </a:r>
            <a:endParaRPr lang="nl-NL" sz="2600" dirty="0" smtClean="0">
              <a:solidFill>
                <a:schemeClr val="bg1">
                  <a:lumMod val="65000"/>
                </a:schemeClr>
              </a:solidFill>
            </a:endParaRPr>
          </a:p>
        </p:txBody>
      </p:sp>
      <p:pic>
        <p:nvPicPr>
          <p:cNvPr id="5" name="Afbeelding 4"/>
          <p:cNvPicPr>
            <a:picLocks noChangeAspect="1"/>
          </p:cNvPicPr>
          <p:nvPr/>
        </p:nvPicPr>
        <p:blipFill>
          <a:blip r:embed="rId2"/>
          <a:stretch>
            <a:fillRect/>
          </a:stretch>
        </p:blipFill>
        <p:spPr>
          <a:xfrm>
            <a:off x="415265" y="5511918"/>
            <a:ext cx="7814335" cy="970463"/>
          </a:xfrm>
          <a:prstGeom prst="rect">
            <a:avLst/>
          </a:prstGeom>
        </p:spPr>
      </p:pic>
      <p:sp>
        <p:nvSpPr>
          <p:cNvPr id="6" name="Tekstvak 5"/>
          <p:cNvSpPr txBox="1"/>
          <p:nvPr/>
        </p:nvSpPr>
        <p:spPr>
          <a:xfrm>
            <a:off x="3156322" y="3182671"/>
            <a:ext cx="7282088" cy="892552"/>
          </a:xfrm>
          <a:prstGeom prst="rect">
            <a:avLst/>
          </a:prstGeom>
          <a:solidFill>
            <a:srgbClr val="CCFFCC"/>
          </a:solidFill>
        </p:spPr>
        <p:txBody>
          <a:bodyPr wrap="square" rtlCol="0">
            <a:spAutoFit/>
          </a:bodyPr>
          <a:lstStyle/>
          <a:p>
            <a:r>
              <a:rPr lang="nl-NL" sz="2600" dirty="0">
                <a:latin typeface="+mj-lt"/>
              </a:rPr>
              <a:t> </a:t>
            </a:r>
            <a:r>
              <a:rPr lang="nl-NL" sz="2600" dirty="0" smtClean="0">
                <a:latin typeface="+mj-lt"/>
              </a:rPr>
              <a:t>(…) opdat </a:t>
            </a:r>
            <a:r>
              <a:rPr lang="nl-NL" sz="2600" dirty="0">
                <a:latin typeface="+mj-lt"/>
              </a:rPr>
              <a:t>Hij in zichzelf, terwijl Hij vrede maakt, </a:t>
            </a:r>
            <a:endParaRPr lang="nl-NL" sz="2600" dirty="0" smtClean="0">
              <a:latin typeface="+mj-lt"/>
            </a:endParaRPr>
          </a:p>
          <a:p>
            <a:r>
              <a:rPr lang="nl-NL" sz="2600" dirty="0" smtClean="0">
                <a:latin typeface="+mj-lt"/>
              </a:rPr>
              <a:t>de </a:t>
            </a:r>
            <a:r>
              <a:rPr lang="nl-NL" sz="2600" dirty="0">
                <a:latin typeface="+mj-lt"/>
              </a:rPr>
              <a:t>twee tot één nieuwe mens zou </a:t>
            </a:r>
            <a:r>
              <a:rPr lang="nl-NL" sz="2600" dirty="0" smtClean="0">
                <a:latin typeface="+mj-lt"/>
              </a:rPr>
              <a:t>scheppen (Ef.2:15)</a:t>
            </a:r>
            <a:endParaRPr lang="nl-NL" sz="2600" dirty="0">
              <a:latin typeface="+mj-lt"/>
            </a:endParaRPr>
          </a:p>
        </p:txBody>
      </p:sp>
    </p:spTree>
    <p:extLst>
      <p:ext uri="{BB962C8B-B14F-4D97-AF65-F5344CB8AC3E}">
        <p14:creationId xmlns:p14="http://schemas.microsoft.com/office/powerpoint/2010/main" val="37783767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263235" y="235906"/>
            <a:ext cx="11229109" cy="1692771"/>
          </a:xfrm>
          <a:prstGeom prst="rect">
            <a:avLst/>
          </a:prstGeom>
        </p:spPr>
        <p:txBody>
          <a:bodyPr wrap="square">
            <a:spAutoFit/>
          </a:bodyPr>
          <a:lstStyle/>
          <a:p>
            <a:r>
              <a:rPr lang="nl-NL" sz="2600" b="1" dirty="0" smtClean="0">
                <a:solidFill>
                  <a:srgbClr val="002060"/>
                </a:solidFill>
              </a:rPr>
              <a:t>2 Korinthe 5</a:t>
            </a:r>
          </a:p>
          <a:p>
            <a:r>
              <a:rPr lang="nl-NL" sz="2600" dirty="0" smtClean="0">
                <a:solidFill>
                  <a:schemeClr val="bg1">
                    <a:lumMod val="65000"/>
                  </a:schemeClr>
                </a:solidFill>
              </a:rPr>
              <a:t>17 Zodat</a:t>
            </a:r>
            <a:r>
              <a:rPr lang="nl-NL" sz="2600" dirty="0">
                <a:solidFill>
                  <a:schemeClr val="bg1">
                    <a:lumMod val="65000"/>
                  </a:schemeClr>
                </a:solidFill>
              </a:rPr>
              <a:t>: indien iemand in Christus is, </a:t>
            </a:r>
            <a:endParaRPr lang="nl-NL" sz="2600" dirty="0" smtClean="0">
              <a:solidFill>
                <a:schemeClr val="bg1">
                  <a:lumMod val="65000"/>
                </a:schemeClr>
              </a:solidFill>
            </a:endParaRPr>
          </a:p>
          <a:p>
            <a:r>
              <a:rPr lang="nl-NL" sz="2600" dirty="0" smtClean="0">
                <a:solidFill>
                  <a:schemeClr val="bg1">
                    <a:lumMod val="65000"/>
                  </a:schemeClr>
                </a:solidFill>
              </a:rPr>
              <a:t>dan </a:t>
            </a:r>
            <a:r>
              <a:rPr lang="nl-NL" sz="2600" dirty="0">
                <a:solidFill>
                  <a:schemeClr val="bg1">
                    <a:lumMod val="65000"/>
                  </a:schemeClr>
                </a:solidFill>
              </a:rPr>
              <a:t>is hij een nieuwe schepping: </a:t>
            </a:r>
            <a:endParaRPr lang="nl-NL" sz="2600" dirty="0" smtClean="0">
              <a:solidFill>
                <a:schemeClr val="bg1">
                  <a:lumMod val="65000"/>
                </a:schemeClr>
              </a:solidFill>
            </a:endParaRPr>
          </a:p>
          <a:p>
            <a:r>
              <a:rPr lang="nl-NL" sz="2600" dirty="0" smtClean="0">
                <a:solidFill>
                  <a:srgbClr val="002060"/>
                </a:solidFill>
              </a:rPr>
              <a:t>het oude ging </a:t>
            </a:r>
            <a:r>
              <a:rPr lang="nl-NL" sz="2600" dirty="0">
                <a:solidFill>
                  <a:srgbClr val="002060"/>
                </a:solidFill>
              </a:rPr>
              <a:t>voorbij, </a:t>
            </a:r>
            <a:r>
              <a:rPr lang="nl-NL" sz="2600" dirty="0" smtClean="0">
                <a:solidFill>
                  <a:srgbClr val="002060"/>
                </a:solidFill>
              </a:rPr>
              <a:t>zie, het nieuwe is gekomen</a:t>
            </a:r>
            <a:r>
              <a:rPr lang="nl-NL" sz="2600" dirty="0">
                <a:solidFill>
                  <a:srgbClr val="002060"/>
                </a:solidFill>
              </a:rPr>
              <a:t>!</a:t>
            </a:r>
            <a:endParaRPr lang="nl-NL" sz="2600" dirty="0" smtClean="0">
              <a:solidFill>
                <a:srgbClr val="002060"/>
              </a:solidFill>
            </a:endParaRPr>
          </a:p>
        </p:txBody>
      </p:sp>
      <p:sp>
        <p:nvSpPr>
          <p:cNvPr id="6" name="Tekstvak 5"/>
          <p:cNvSpPr txBox="1"/>
          <p:nvPr/>
        </p:nvSpPr>
        <p:spPr>
          <a:xfrm>
            <a:off x="1992540" y="3384551"/>
            <a:ext cx="8909008" cy="492443"/>
          </a:xfrm>
          <a:prstGeom prst="rect">
            <a:avLst/>
          </a:prstGeom>
          <a:solidFill>
            <a:srgbClr val="CCFFCC"/>
          </a:solidFill>
        </p:spPr>
        <p:txBody>
          <a:bodyPr wrap="square" rtlCol="0">
            <a:spAutoFit/>
          </a:bodyPr>
          <a:lstStyle/>
          <a:p>
            <a:pPr marL="457200" indent="-457200">
              <a:buFont typeface="Wingdings" panose="05000000000000000000" pitchFamily="2" charset="2"/>
              <a:buChar char="ü"/>
            </a:pPr>
            <a:r>
              <a:rPr lang="nl-NL" sz="2600" dirty="0" smtClean="0">
                <a:latin typeface="+mj-lt"/>
              </a:rPr>
              <a:t>De oude mens wegdoen en de nieuwe aantrekken (Ef.4:22-24)</a:t>
            </a:r>
            <a:endParaRPr lang="nl-NL" sz="2600" dirty="0">
              <a:latin typeface="+mj-lt"/>
            </a:endParaRPr>
          </a:p>
        </p:txBody>
      </p:sp>
      <p:pic>
        <p:nvPicPr>
          <p:cNvPr id="3" name="Afbeelding 2"/>
          <p:cNvPicPr>
            <a:picLocks noChangeAspect="1"/>
          </p:cNvPicPr>
          <p:nvPr/>
        </p:nvPicPr>
        <p:blipFill>
          <a:blip r:embed="rId2"/>
          <a:stretch>
            <a:fillRect/>
          </a:stretch>
        </p:blipFill>
        <p:spPr>
          <a:xfrm>
            <a:off x="439387" y="5313926"/>
            <a:ext cx="11352810" cy="1013644"/>
          </a:xfrm>
          <a:prstGeom prst="rect">
            <a:avLst/>
          </a:prstGeom>
        </p:spPr>
      </p:pic>
    </p:spTree>
    <p:extLst>
      <p:ext uri="{BB962C8B-B14F-4D97-AF65-F5344CB8AC3E}">
        <p14:creationId xmlns:p14="http://schemas.microsoft.com/office/powerpoint/2010/main" val="537203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52267</TotalTime>
  <Words>1003</Words>
  <Application>Microsoft Office PowerPoint</Application>
  <PresentationFormat>Breedbeeld</PresentationFormat>
  <Paragraphs>113</Paragraphs>
  <Slides>23</Slides>
  <Notes>3</Notes>
  <HiddenSlides>0</HiddenSlides>
  <MMClips>0</MMClips>
  <ScaleCrop>false</ScaleCrop>
  <HeadingPairs>
    <vt:vector size="6" baseType="variant">
      <vt:variant>
        <vt:lpstr>Gebruikte lettertypen</vt:lpstr>
      </vt:variant>
      <vt:variant>
        <vt:i4>5</vt:i4>
      </vt:variant>
      <vt:variant>
        <vt:lpstr>Thema</vt:lpstr>
      </vt:variant>
      <vt:variant>
        <vt:i4>2</vt:i4>
      </vt:variant>
      <vt:variant>
        <vt:lpstr>Diatitels</vt:lpstr>
      </vt:variant>
      <vt:variant>
        <vt:i4>23</vt:i4>
      </vt:variant>
    </vt:vector>
  </HeadingPairs>
  <TitlesOfParts>
    <vt:vector size="30" baseType="lpstr">
      <vt:lpstr>Arial</vt:lpstr>
      <vt:lpstr>Calibri</vt:lpstr>
      <vt:lpstr>Calibri Light</vt:lpstr>
      <vt:lpstr>Verdana</vt:lpstr>
      <vt:lpstr>Wingdings</vt:lpstr>
      <vt:lpstr>Kantoorthema</vt:lpstr>
      <vt:lpstr>1_Kantoorthema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G Oudijn</dc:creator>
  <cp:lastModifiedBy>Gerard Oudijn</cp:lastModifiedBy>
  <cp:revision>1928</cp:revision>
  <dcterms:created xsi:type="dcterms:W3CDTF">2017-10-24T20:34:00Z</dcterms:created>
  <dcterms:modified xsi:type="dcterms:W3CDTF">2021-03-07T15:42:54Z</dcterms:modified>
</cp:coreProperties>
</file>