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1351" r:id="rId3"/>
    <p:sldId id="1774" r:id="rId4"/>
    <p:sldId id="1797" r:id="rId5"/>
    <p:sldId id="1798" r:id="rId6"/>
    <p:sldId id="1794" r:id="rId7"/>
    <p:sldId id="1799" r:id="rId8"/>
    <p:sldId id="1800" r:id="rId9"/>
    <p:sldId id="1801" r:id="rId10"/>
    <p:sldId id="1802" r:id="rId11"/>
    <p:sldId id="1803" r:id="rId12"/>
    <p:sldId id="1804" r:id="rId13"/>
    <p:sldId id="1805" r:id="rId14"/>
    <p:sldId id="1806" r:id="rId15"/>
    <p:sldId id="1807" r:id="rId16"/>
    <p:sldId id="1808" r:id="rId17"/>
    <p:sldId id="1809" r:id="rId18"/>
    <p:sldId id="1811" r:id="rId19"/>
    <p:sldId id="1810" r:id="rId20"/>
    <p:sldId id="1812" r:id="rId21"/>
    <p:sldId id="1813" r:id="rId22"/>
    <p:sldId id="1815" r:id="rId23"/>
    <p:sldId id="1816" r:id="rId24"/>
    <p:sldId id="1814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3300"/>
    <a:srgbClr val="75CF07"/>
    <a:srgbClr val="79D707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3" d="100"/>
          <a:sy n="83" d="100"/>
        </p:scale>
        <p:origin x="1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06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5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9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1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88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39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55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3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64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7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6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1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2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5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5-3-2022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041130" y="5228426"/>
            <a:ext cx="1611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17</a:t>
            </a:r>
            <a:endParaRPr lang="nl-NL" sz="30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96253" y="6420126"/>
            <a:ext cx="304398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maart 2022 Rotterdam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94860" y="2868930"/>
            <a:ext cx="3040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 smtClean="0">
                <a:solidFill>
                  <a:srgbClr val="002060"/>
                </a:solidFill>
              </a:rPr>
              <a:t>Efeze 1</a:t>
            </a:r>
            <a:endParaRPr lang="nl-NL" sz="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" y="556409"/>
            <a:ext cx="117843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 smtClean="0"/>
              <a:t>Efeze 1</a:t>
            </a:r>
            <a:endParaRPr lang="nl-NL" sz="3000" b="1" dirty="0"/>
          </a:p>
          <a:p>
            <a:pPr algn="ctr"/>
            <a:r>
              <a:rPr lang="nl-NL" sz="3000" dirty="0" smtClean="0"/>
              <a:t>3 Gezegend </a:t>
            </a:r>
            <a:r>
              <a:rPr lang="nl-NL" sz="3000" dirty="0"/>
              <a:t>zij de God en Vader van onze Heer Jezus Christus, </a:t>
            </a:r>
            <a:endParaRPr lang="nl-NL" sz="3000" dirty="0" smtClean="0"/>
          </a:p>
          <a:p>
            <a:pPr algn="ctr"/>
            <a:r>
              <a:rPr lang="nl-NL" sz="3000" dirty="0" smtClean="0"/>
              <a:t>die ons zegent in alle </a:t>
            </a:r>
            <a:r>
              <a:rPr lang="nl-NL" sz="3000" dirty="0"/>
              <a:t>geestelijke zegen </a:t>
            </a:r>
            <a:r>
              <a:rPr lang="nl-NL" sz="3000" dirty="0" smtClean="0"/>
              <a:t>in de hemel in Christus.</a:t>
            </a:r>
            <a:endParaRPr lang="nl-NL" sz="3000" dirty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4 Zoals: Hij heeft ons uitverkoren,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Hem, vóór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grondlegging van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wereld, om heilig en smetteloos te zijn voor zijn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aangezicht.</a:t>
            </a:r>
          </a:p>
          <a:p>
            <a:pPr algn="ctr"/>
            <a:r>
              <a:rPr lang="nl-NL" sz="3000" dirty="0"/>
              <a:t>5</a:t>
            </a:r>
            <a:r>
              <a:rPr lang="nl-NL" sz="3000" dirty="0" smtClean="0"/>
              <a:t> In liefde ons </a:t>
            </a:r>
            <a:r>
              <a:rPr lang="nl-NL" sz="3000" dirty="0"/>
              <a:t>tevoren </a:t>
            </a:r>
            <a:r>
              <a:rPr lang="nl-NL" sz="3000" dirty="0" smtClean="0"/>
              <a:t>bestemmend tot in zoonstelling, </a:t>
            </a:r>
          </a:p>
          <a:p>
            <a:pPr algn="ctr"/>
            <a:r>
              <a:rPr lang="nl-NL" sz="3000" dirty="0" smtClean="0"/>
              <a:t>door </a:t>
            </a:r>
            <a:r>
              <a:rPr lang="nl-NL" sz="3000" dirty="0"/>
              <a:t>Christus Jezus, </a:t>
            </a:r>
            <a:r>
              <a:rPr lang="nl-NL" sz="3000" dirty="0" smtClean="0"/>
              <a:t>tot in Hem, naar </a:t>
            </a:r>
            <a:r>
              <a:rPr lang="nl-NL" sz="3000" dirty="0"/>
              <a:t>het welbehagen van zijn </a:t>
            </a:r>
            <a:r>
              <a:rPr lang="nl-NL" sz="3000" dirty="0" smtClean="0"/>
              <a:t>wil.</a:t>
            </a:r>
            <a:endParaRPr lang="nl-NL" sz="3000" dirty="0"/>
          </a:p>
        </p:txBody>
      </p:sp>
      <p:sp>
        <p:nvSpPr>
          <p:cNvPr id="3" name="Tekstvak 2"/>
          <p:cNvSpPr txBox="1"/>
          <p:nvPr/>
        </p:nvSpPr>
        <p:spPr>
          <a:xfrm>
            <a:off x="565785" y="4239577"/>
            <a:ext cx="10509885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Zijn liefde: niet alleen voor ons, maar voor heel de schepping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gaat namelijk door de Zoon en de zonen van God: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600" dirty="0" smtClean="0">
                <a:latin typeface="+mj-lt"/>
              </a:rPr>
              <a:t>het heelal in de Christus onder één Hoofd samenbrengen (Ef.1:10)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600" dirty="0" smtClean="0">
                <a:latin typeface="+mj-lt"/>
              </a:rPr>
              <a:t>de schepping bevrijden van de slavernij van de vergankelijkheid en brengen tot heerlijkheid (Rom.8:21)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4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3849" y="375892"/>
            <a:ext cx="114376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15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jullie namen niet een geest van slavernij in ontvangst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weer te vrezen,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jullie namen de geest van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zoonstelling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ontvangst,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welke wij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roepen: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Abba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! Vader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!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16 De </a:t>
            </a:r>
            <a:r>
              <a:rPr lang="nl-NL" sz="3000" dirty="0">
                <a:solidFill>
                  <a:srgbClr val="002060"/>
                </a:solidFill>
              </a:rPr>
              <a:t>geest </a:t>
            </a:r>
            <a:r>
              <a:rPr lang="nl-NL" sz="3000" dirty="0" err="1">
                <a:solidFill>
                  <a:srgbClr val="002060"/>
                </a:solidFill>
              </a:rPr>
              <a:t>zèlf</a:t>
            </a:r>
            <a:r>
              <a:rPr lang="nl-NL" sz="3000" dirty="0">
                <a:solidFill>
                  <a:srgbClr val="002060"/>
                </a:solidFill>
              </a:rPr>
              <a:t> getuigt samen met onze </a:t>
            </a:r>
            <a:r>
              <a:rPr lang="nl-NL" sz="3000" dirty="0" smtClean="0">
                <a:solidFill>
                  <a:srgbClr val="002060"/>
                </a:solidFill>
              </a:rPr>
              <a:t>geest,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dat wij kinderen van God zijn.</a:t>
            </a:r>
          </a:p>
          <a:p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37461" y="3651790"/>
            <a:ext cx="750950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zijn nu al kinderen van God (door Hem verwekt)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getuigen is wat het woord doet (geest=woord)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onze geest beaamt wat Gods woord zegt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5659238"/>
            <a:ext cx="11635740" cy="8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3849" y="375892"/>
            <a:ext cx="114376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17 En </a:t>
            </a:r>
            <a:r>
              <a:rPr lang="nl-NL" sz="3000" dirty="0">
                <a:solidFill>
                  <a:srgbClr val="002060"/>
                </a:solidFill>
              </a:rPr>
              <a:t>indien kinderen, dan ook lot-bezitters: lot-bezitters van God,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samen-lot-bezitters van Christus;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wanneer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wij namelijk samen lijden, is dat,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wij ook samen verheerlijkt zullen worden.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537461" y="3651790"/>
            <a:ext cx="699515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nu kinderen, straks </a:t>
            </a:r>
            <a:r>
              <a:rPr lang="nl-NL" sz="2600" dirty="0" err="1" smtClean="0">
                <a:latin typeface="+mj-lt"/>
              </a:rPr>
              <a:t>lotbezitters</a:t>
            </a:r>
            <a:r>
              <a:rPr lang="nl-NL" sz="2600" dirty="0" smtClean="0">
                <a:latin typeface="+mj-lt"/>
              </a:rPr>
              <a:t> (= zoon, Gal.4:7)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kind is verwekt door de Vader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zoon deelt in het bezit van de Vader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5621040"/>
            <a:ext cx="9311641" cy="8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3849" y="375892"/>
            <a:ext cx="114376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17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indien kinderen, dan ook lot-bezitters: lot-bezitters van God,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samen-lot-bezitters van Christus;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wanneer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wij namelijk samen lijden, is dat,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wij ook samen verheerlijkt zullen worden.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870834" y="3344501"/>
            <a:ext cx="8296276" cy="1815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800" b="1" i="1" dirty="0">
                <a:latin typeface="+mj-lt"/>
              </a:rPr>
              <a:t>Efeze 3</a:t>
            </a:r>
          </a:p>
          <a:p>
            <a:r>
              <a:rPr lang="nl-NL" sz="2800" baseline="20000" dirty="0">
                <a:latin typeface="+mj-lt"/>
              </a:rPr>
              <a:t>5 </a:t>
            </a:r>
            <a:r>
              <a:rPr lang="nl-NL" sz="2800" dirty="0">
                <a:latin typeface="+mj-lt"/>
              </a:rPr>
              <a:t>….dat in geest </a:t>
            </a:r>
            <a:r>
              <a:rPr lang="nl-NL" sz="2800" baseline="10000" dirty="0">
                <a:latin typeface="+mj-lt"/>
              </a:rPr>
              <a:t>6</a:t>
            </a:r>
            <a:r>
              <a:rPr lang="nl-NL" sz="2800" dirty="0">
                <a:latin typeface="+mj-lt"/>
              </a:rPr>
              <a:t> de natiën samen-lot-bezitters zijn,</a:t>
            </a:r>
          </a:p>
          <a:p>
            <a:r>
              <a:rPr lang="nl-NL" sz="2800" dirty="0">
                <a:latin typeface="+mj-lt"/>
              </a:rPr>
              <a:t>samen-tot-het-lichaam-behoren en </a:t>
            </a:r>
            <a:r>
              <a:rPr lang="nl-NL" sz="2800" dirty="0" smtClean="0">
                <a:latin typeface="+mj-lt"/>
              </a:rPr>
              <a:t>samen-deelhebbers </a:t>
            </a:r>
            <a:r>
              <a:rPr lang="nl-NL" sz="2800" dirty="0">
                <a:latin typeface="+mj-lt"/>
              </a:rPr>
              <a:t>van de belofte in Christus </a:t>
            </a:r>
            <a:r>
              <a:rPr lang="nl-NL" sz="2800" dirty="0" smtClean="0">
                <a:latin typeface="+mj-lt"/>
              </a:rPr>
              <a:t>Jezus, door </a:t>
            </a:r>
            <a:r>
              <a:rPr lang="nl-NL" sz="2800" dirty="0">
                <a:latin typeface="+mj-lt"/>
              </a:rPr>
              <a:t>het evangelie.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5728335"/>
            <a:ext cx="47053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3849" y="375892"/>
            <a:ext cx="114376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17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indien kinderen, dan ook lot-bezitters: lot-bezitters van God,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samen-lot-bezitters van Christus;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wanneer </a:t>
            </a:r>
            <a:r>
              <a:rPr lang="nl-NL" sz="3000" dirty="0">
                <a:solidFill>
                  <a:srgbClr val="002060"/>
                </a:solidFill>
              </a:rPr>
              <a:t>wij namelijk samen lijden, is dat,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opdat </a:t>
            </a:r>
            <a:r>
              <a:rPr lang="nl-NL" sz="3000" dirty="0">
                <a:solidFill>
                  <a:srgbClr val="002060"/>
                </a:solidFill>
              </a:rPr>
              <a:t>wij ook samen verheerlijkt zullen worden.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71675" y="3284457"/>
            <a:ext cx="878967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stelt zonen, Christus is de eerste, wij volgen bij de verlossing van ons </a:t>
            </a:r>
            <a:r>
              <a:rPr lang="nl-NL" sz="2600" dirty="0" smtClean="0">
                <a:latin typeface="+mj-lt"/>
              </a:rPr>
              <a:t>lichaam (:23)</a:t>
            </a:r>
            <a:endParaRPr lang="nl-NL" sz="2600" dirty="0" smtClean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dat is nu nog niet te zien: wij lijden net als de schepping, worden miskend net als Christus en onze ‘status’ is verborgen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" y="5655266"/>
            <a:ext cx="102679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390708"/>
            <a:ext cx="11780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18 Want </a:t>
            </a:r>
            <a:r>
              <a:rPr lang="nl-NL" sz="3000" dirty="0">
                <a:solidFill>
                  <a:srgbClr val="002060"/>
                </a:solidFill>
              </a:rPr>
              <a:t>ik reken, dat het lijden van de huidige </a:t>
            </a:r>
            <a:r>
              <a:rPr lang="nl-NL" sz="3000" dirty="0" smtClean="0">
                <a:solidFill>
                  <a:srgbClr val="002060"/>
                </a:solidFill>
              </a:rPr>
              <a:t>tijd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niet waardig is ten opzichte van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smtClean="0">
                <a:solidFill>
                  <a:srgbClr val="002060"/>
                </a:solidFill>
              </a:rPr>
              <a:t>aanstaande heerlijkheid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die tot in ons </a:t>
            </a:r>
            <a:r>
              <a:rPr lang="nl-NL" sz="3000" dirty="0">
                <a:solidFill>
                  <a:srgbClr val="002060"/>
                </a:solidFill>
              </a:rPr>
              <a:t>onthuld </a:t>
            </a:r>
            <a:r>
              <a:rPr lang="nl-NL" sz="3000" dirty="0" smtClean="0">
                <a:solidFill>
                  <a:srgbClr val="002060"/>
                </a:solidFill>
              </a:rPr>
              <a:t>zal worden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1" y="4666397"/>
            <a:ext cx="9550719" cy="183251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817495" y="3051772"/>
            <a:ext cx="661225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ons lijden (:17)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ook dat van de hele schepping (:21-22)</a:t>
            </a:r>
          </a:p>
        </p:txBody>
      </p:sp>
    </p:spTree>
    <p:extLst>
      <p:ext uri="{BB962C8B-B14F-4D97-AF65-F5344CB8AC3E}">
        <p14:creationId xmlns:p14="http://schemas.microsoft.com/office/powerpoint/2010/main" val="3354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402138"/>
            <a:ext cx="979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19 Want </a:t>
            </a:r>
            <a:r>
              <a:rPr lang="nl-NL" sz="3000" dirty="0">
                <a:solidFill>
                  <a:srgbClr val="002060"/>
                </a:solidFill>
              </a:rPr>
              <a:t>het </a:t>
            </a:r>
            <a:r>
              <a:rPr lang="nl-NL" sz="3000" dirty="0" smtClean="0">
                <a:solidFill>
                  <a:srgbClr val="002060"/>
                </a:solidFill>
              </a:rPr>
              <a:t>reikhalzend uitkijken van </a:t>
            </a:r>
            <a:r>
              <a:rPr lang="nl-NL" sz="3000" dirty="0">
                <a:solidFill>
                  <a:srgbClr val="002060"/>
                </a:solidFill>
              </a:rPr>
              <a:t>de schepping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is </a:t>
            </a:r>
            <a:r>
              <a:rPr lang="nl-NL" sz="3000" dirty="0">
                <a:solidFill>
                  <a:srgbClr val="002060"/>
                </a:solidFill>
              </a:rPr>
              <a:t>in </a:t>
            </a:r>
            <a:r>
              <a:rPr lang="nl-NL" sz="3000" dirty="0" smtClean="0">
                <a:solidFill>
                  <a:srgbClr val="002060"/>
                </a:solidFill>
              </a:rPr>
              <a:t>verwachting </a:t>
            </a:r>
            <a:r>
              <a:rPr lang="nl-NL" sz="3000" dirty="0">
                <a:solidFill>
                  <a:srgbClr val="002060"/>
                </a:solidFill>
              </a:rPr>
              <a:t>van de onthulling van de zonen van God.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5710545"/>
            <a:ext cx="11910060" cy="80521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61623" y="2948620"/>
            <a:ext cx="9152573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schepping als een zwangere vrouw (:22)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bij de verlossing van ons lichaam, ontvangen we de zoonstelling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= heerlijkheid onthullen tot in ons (:18)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</a:t>
            </a:r>
            <a:r>
              <a:rPr lang="nl-NL" sz="2600" dirty="0" smtClean="0">
                <a:latin typeface="+mj-lt"/>
              </a:rPr>
              <a:t>zonen van God gaan de hele schepping bevrijden van de slavernij van de vergankelijkheid (:21)</a:t>
            </a:r>
          </a:p>
        </p:txBody>
      </p:sp>
    </p:spTree>
    <p:extLst>
      <p:ext uri="{BB962C8B-B14F-4D97-AF65-F5344CB8AC3E}">
        <p14:creationId xmlns:p14="http://schemas.microsoft.com/office/powerpoint/2010/main" val="36910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402138"/>
            <a:ext cx="9790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20 Want </a:t>
            </a:r>
            <a:r>
              <a:rPr lang="nl-NL" sz="3000" dirty="0">
                <a:solidFill>
                  <a:srgbClr val="002060"/>
                </a:solidFill>
              </a:rPr>
              <a:t>de schepping werd aan de </a:t>
            </a:r>
            <a:r>
              <a:rPr lang="nl-NL" sz="3000" dirty="0" smtClean="0">
                <a:solidFill>
                  <a:srgbClr val="002060"/>
                </a:solidFill>
              </a:rPr>
              <a:t>ijdelheid onderschikt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niet </a:t>
            </a:r>
            <a:r>
              <a:rPr lang="nl-NL" sz="3000" dirty="0">
                <a:solidFill>
                  <a:srgbClr val="002060"/>
                </a:solidFill>
              </a:rPr>
              <a:t>vrijwillig, maar vanwege Hem, die haar onderschikt,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op </a:t>
            </a:r>
            <a:r>
              <a:rPr lang="nl-NL" sz="3000" dirty="0">
                <a:solidFill>
                  <a:srgbClr val="002060"/>
                </a:solidFill>
              </a:rPr>
              <a:t>hoop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561623" y="2948620"/>
            <a:ext cx="8919687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heeft de hele schepping(!) aan de ijdelheid onderworpen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slavernij van de vergankelijkheid’ in het volgende vers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‘alles is ijdelheid’ (Pred.1:2)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133367"/>
            <a:ext cx="11944350" cy="7443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" y="5877725"/>
            <a:ext cx="1573174" cy="7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402138"/>
            <a:ext cx="11196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>
                <a:solidFill>
                  <a:srgbClr val="002060"/>
                </a:solidFill>
              </a:rPr>
              <a:t>20</a:t>
            </a:r>
            <a:r>
              <a:rPr lang="nl-NL" sz="3000" dirty="0">
                <a:solidFill>
                  <a:srgbClr val="002060"/>
                </a:solidFill>
              </a:rPr>
              <a:t> …op </a:t>
            </a:r>
            <a:r>
              <a:rPr lang="nl-NL" sz="3000" dirty="0" smtClean="0">
                <a:solidFill>
                  <a:srgbClr val="002060"/>
                </a:solidFill>
              </a:rPr>
              <a:t>hoop, </a:t>
            </a:r>
            <a:r>
              <a:rPr lang="nl-NL" sz="3000" baseline="30000" dirty="0" smtClean="0">
                <a:solidFill>
                  <a:srgbClr val="002060"/>
                </a:solidFill>
              </a:rPr>
              <a:t>21</a:t>
            </a:r>
            <a:r>
              <a:rPr lang="nl-NL" sz="3000" dirty="0" smtClean="0">
                <a:solidFill>
                  <a:srgbClr val="002060"/>
                </a:solidFill>
              </a:rPr>
              <a:t> omdat </a:t>
            </a:r>
            <a:r>
              <a:rPr lang="nl-NL" sz="3000" dirty="0">
                <a:solidFill>
                  <a:srgbClr val="002060"/>
                </a:solidFill>
              </a:rPr>
              <a:t>ook de schepping </a:t>
            </a:r>
            <a:r>
              <a:rPr lang="nl-NL" sz="3000" dirty="0" err="1">
                <a:solidFill>
                  <a:srgbClr val="002060"/>
                </a:solidFill>
              </a:rPr>
              <a:t>zèlf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van </a:t>
            </a:r>
            <a:r>
              <a:rPr lang="nl-NL" sz="3000" dirty="0">
                <a:solidFill>
                  <a:srgbClr val="002060"/>
                </a:solidFill>
              </a:rPr>
              <a:t>de slavernij van de vergankelijkheid bevrijd zal worden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tot </a:t>
            </a:r>
            <a:r>
              <a:rPr lang="nl-NL" sz="3000" dirty="0">
                <a:solidFill>
                  <a:srgbClr val="002060"/>
                </a:solidFill>
              </a:rPr>
              <a:t>de vrijheid van de heerlijkheid van de kinderen van God.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97429" y="2844554"/>
            <a:ext cx="7250904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slavernij </a:t>
            </a:r>
            <a:r>
              <a:rPr lang="nl-NL" sz="2600" dirty="0" err="1" smtClean="0">
                <a:latin typeface="+mj-lt"/>
              </a:rPr>
              <a:t>vs</a:t>
            </a:r>
            <a:r>
              <a:rPr lang="nl-NL" sz="2600" dirty="0" smtClean="0">
                <a:latin typeface="+mj-lt"/>
              </a:rPr>
              <a:t> vrijheid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vergankelijkheid </a:t>
            </a:r>
            <a:r>
              <a:rPr lang="nl-NL" sz="2600" dirty="0" err="1" smtClean="0">
                <a:latin typeface="+mj-lt"/>
              </a:rPr>
              <a:t>vs</a:t>
            </a:r>
            <a:r>
              <a:rPr lang="nl-NL" sz="2600" dirty="0" smtClean="0">
                <a:latin typeface="+mj-lt"/>
              </a:rPr>
              <a:t> heerlijkheid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hele schepping zal delen in de heerlijkheid die de zonen van God (nu nog kinderen) ten deel valt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4" y="4880610"/>
            <a:ext cx="10808495" cy="168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8</a:t>
            </a:r>
            <a:endParaRPr lang="nl-NL" sz="2800" b="1" dirty="0"/>
          </a:p>
          <a:p>
            <a:pPr algn="ctr"/>
            <a:r>
              <a:rPr lang="nl-NL" sz="2800" dirty="0"/>
              <a:t>1 Dus is er nu geen enkele veroordeling voor degenen in Christus </a:t>
            </a:r>
            <a:r>
              <a:rPr lang="nl-NL" sz="2800" dirty="0" smtClean="0"/>
              <a:t>Jezus.</a:t>
            </a:r>
          </a:p>
          <a:p>
            <a:pPr algn="ctr"/>
            <a:r>
              <a:rPr lang="nl-NL" sz="2800" dirty="0"/>
              <a:t>2 Want de wet van de geest van het leven in Christus Jezus </a:t>
            </a:r>
          </a:p>
          <a:p>
            <a:pPr algn="ctr"/>
            <a:r>
              <a:rPr lang="nl-NL" sz="2800" dirty="0"/>
              <a:t>maakt jou vrij van de wet van de zonde en van de dood.</a:t>
            </a:r>
          </a:p>
          <a:p>
            <a:pPr algn="ctr"/>
            <a:r>
              <a:rPr lang="nl-NL" sz="2800" dirty="0"/>
              <a:t>3 Want wat voor de wet onmogelijk was, </a:t>
            </a:r>
          </a:p>
          <a:p>
            <a:pPr algn="ctr"/>
            <a:r>
              <a:rPr lang="nl-NL" sz="2800" dirty="0"/>
              <a:t>omdat zij zwak was door het vlees </a:t>
            </a:r>
          </a:p>
          <a:p>
            <a:pPr algn="ctr"/>
            <a:r>
              <a:rPr lang="nl-NL" sz="2800" dirty="0"/>
              <a:t>[heeft] God, zijn eigen Zoon zendende </a:t>
            </a:r>
          </a:p>
          <a:p>
            <a:pPr algn="ctr"/>
            <a:r>
              <a:rPr lang="nl-NL" sz="2800" dirty="0"/>
              <a:t>in de gelijkenis van vlees van zonde, en om de zonde, </a:t>
            </a:r>
          </a:p>
          <a:p>
            <a:pPr algn="ctr"/>
            <a:r>
              <a:rPr lang="nl-NL" sz="2800" dirty="0"/>
              <a:t>de zonde veroordeelt in het vlees,</a:t>
            </a:r>
          </a:p>
          <a:p>
            <a:pPr algn="ctr"/>
            <a:r>
              <a:rPr lang="nl-NL" sz="2800" dirty="0"/>
              <a:t>4 opdat de rechtsuiting van de wet vervuld zal worden in ons, </a:t>
            </a:r>
          </a:p>
          <a:p>
            <a:pPr algn="ctr"/>
            <a:r>
              <a:rPr lang="nl-NL" sz="2800" dirty="0"/>
              <a:t>die niet naar het vlees wandelen, maar naar geest.</a:t>
            </a:r>
          </a:p>
          <a:p>
            <a:pPr algn="ctr"/>
            <a:r>
              <a:rPr lang="nl-NL" sz="2800" dirty="0"/>
              <a:t>5 Want zij, die naar het vlees zijn, zijn de dingen van het vlees gezind; </a:t>
            </a:r>
            <a:endParaRPr lang="nl-NL" sz="2800" dirty="0" smtClean="0"/>
          </a:p>
          <a:p>
            <a:pPr algn="ctr"/>
            <a:r>
              <a:rPr lang="nl-NL" sz="2800" dirty="0" smtClean="0"/>
              <a:t>maar </a:t>
            </a:r>
            <a:r>
              <a:rPr lang="nl-NL" sz="2800" dirty="0"/>
              <a:t>zij, die naar de geest zijn, de dingen van de geest.</a:t>
            </a:r>
          </a:p>
          <a:p>
            <a:pPr algn="ctr"/>
            <a:r>
              <a:rPr lang="nl-NL" sz="2800" dirty="0"/>
              <a:t>6 Want de gezindheid van het vlees is dood, </a:t>
            </a:r>
          </a:p>
          <a:p>
            <a:pPr algn="ctr"/>
            <a:r>
              <a:rPr lang="nl-NL" sz="2800" dirty="0"/>
              <a:t>maar de gezindheid van de geest is leven en vrede</a:t>
            </a:r>
            <a:r>
              <a:rPr lang="nl-NL" sz="2800" dirty="0" smtClean="0"/>
              <a:t>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224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402138"/>
            <a:ext cx="11196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baseline="30000" dirty="0">
                <a:solidFill>
                  <a:srgbClr val="002060"/>
                </a:solidFill>
              </a:rPr>
              <a:t>20</a:t>
            </a:r>
            <a:r>
              <a:rPr lang="nl-NL" sz="3000" dirty="0">
                <a:solidFill>
                  <a:srgbClr val="002060"/>
                </a:solidFill>
              </a:rPr>
              <a:t> …op </a:t>
            </a:r>
            <a:r>
              <a:rPr lang="nl-NL" sz="3000" dirty="0" smtClean="0">
                <a:solidFill>
                  <a:srgbClr val="002060"/>
                </a:solidFill>
              </a:rPr>
              <a:t>hoop, </a:t>
            </a:r>
            <a:r>
              <a:rPr lang="nl-NL" sz="3000" baseline="30000" dirty="0" smtClean="0">
                <a:solidFill>
                  <a:srgbClr val="002060"/>
                </a:solidFill>
              </a:rPr>
              <a:t>21</a:t>
            </a:r>
            <a:r>
              <a:rPr lang="nl-NL" sz="3000" dirty="0" smtClean="0">
                <a:solidFill>
                  <a:srgbClr val="002060"/>
                </a:solidFill>
              </a:rPr>
              <a:t> omdat </a:t>
            </a:r>
            <a:r>
              <a:rPr lang="nl-NL" sz="3000" dirty="0">
                <a:solidFill>
                  <a:srgbClr val="002060"/>
                </a:solidFill>
              </a:rPr>
              <a:t>ook de schepping </a:t>
            </a:r>
            <a:r>
              <a:rPr lang="nl-NL" sz="3000" dirty="0" err="1">
                <a:solidFill>
                  <a:srgbClr val="002060"/>
                </a:solidFill>
              </a:rPr>
              <a:t>zèlf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van </a:t>
            </a:r>
            <a:r>
              <a:rPr lang="nl-NL" sz="3000" dirty="0">
                <a:solidFill>
                  <a:srgbClr val="002060"/>
                </a:solidFill>
              </a:rPr>
              <a:t>de slavernij van de vergankelijkheid bevrijd zal worden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tot </a:t>
            </a:r>
            <a:r>
              <a:rPr lang="nl-NL" sz="3000" dirty="0">
                <a:solidFill>
                  <a:srgbClr val="002060"/>
                </a:solidFill>
              </a:rPr>
              <a:t>de vrijheid van de heerlijkheid van de kinderen van God.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57448" y="2798834"/>
            <a:ext cx="8046722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>
                <a:latin typeface="+mj-lt"/>
              </a:rPr>
              <a:t>Want die Hij tevoren kende, bestemt Hij ook tevoren om gelijkvormig te worden aan </a:t>
            </a:r>
            <a:r>
              <a:rPr lang="nl-NL" sz="2600" dirty="0" smtClean="0">
                <a:latin typeface="+mj-lt"/>
              </a:rPr>
              <a:t>het beeld </a:t>
            </a:r>
            <a:r>
              <a:rPr lang="nl-NL" sz="2600" dirty="0">
                <a:latin typeface="+mj-lt"/>
              </a:rPr>
              <a:t>van zijn Zoon, opdat Hij de Eerstgeborene zou zijn onder vele </a:t>
            </a:r>
            <a:r>
              <a:rPr lang="nl-NL" sz="2600" dirty="0" smtClean="0">
                <a:latin typeface="+mj-lt"/>
              </a:rPr>
              <a:t>broeders (:29)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4" y="4880610"/>
            <a:ext cx="10808495" cy="168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402138"/>
            <a:ext cx="11196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22 Want </a:t>
            </a:r>
            <a:r>
              <a:rPr lang="nl-NL" sz="3000" dirty="0">
                <a:solidFill>
                  <a:srgbClr val="002060"/>
                </a:solidFill>
              </a:rPr>
              <a:t>wij weten, dat tot nu de gehele schepping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samen </a:t>
            </a:r>
            <a:r>
              <a:rPr lang="nl-NL" sz="3000" dirty="0">
                <a:solidFill>
                  <a:srgbClr val="002060"/>
                </a:solidFill>
              </a:rPr>
              <a:t>zucht en barensweeën heeft.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43585" y="2434204"/>
            <a:ext cx="8295433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is de Vader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schepping is de vrouw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zuchten en barensweeën =&gt; ijdelheid en vergankelijkheid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maar: in blijde verwachting!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1" y="5005805"/>
            <a:ext cx="8301521" cy="17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76261" y="402138"/>
            <a:ext cx="111966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23 Maar dat </a:t>
            </a:r>
            <a:r>
              <a:rPr lang="nl-NL" sz="3000" dirty="0">
                <a:solidFill>
                  <a:srgbClr val="002060"/>
                </a:solidFill>
              </a:rPr>
              <a:t>niet alleen, maar ook wijzelf, </a:t>
            </a:r>
            <a:r>
              <a:rPr lang="nl-NL" sz="3000" dirty="0" smtClean="0">
                <a:solidFill>
                  <a:srgbClr val="002060"/>
                </a:solidFill>
              </a:rPr>
              <a:t>die de eersteling van de </a:t>
            </a:r>
            <a:r>
              <a:rPr lang="nl-NL" sz="3000" dirty="0">
                <a:solidFill>
                  <a:srgbClr val="002060"/>
                </a:solidFill>
              </a:rPr>
              <a:t>geest </a:t>
            </a:r>
            <a:r>
              <a:rPr lang="nl-NL" sz="3000" dirty="0" smtClean="0">
                <a:solidFill>
                  <a:srgbClr val="002060"/>
                </a:solidFill>
              </a:rPr>
              <a:t>hebben</a:t>
            </a:r>
            <a:r>
              <a:rPr lang="nl-NL" sz="3000" dirty="0">
                <a:solidFill>
                  <a:srgbClr val="002060"/>
                </a:solidFill>
              </a:rPr>
              <a:t>, zuchten in onszelf,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wij</a:t>
            </a:r>
            <a:r>
              <a:rPr lang="nl-NL" sz="3000" dirty="0">
                <a:solidFill>
                  <a:srgbClr val="002060"/>
                </a:solidFill>
              </a:rPr>
              <a:t>, die in afwachting zijn van </a:t>
            </a:r>
            <a:r>
              <a:rPr lang="nl-NL" sz="3000" dirty="0" smtClean="0">
                <a:solidFill>
                  <a:srgbClr val="002060"/>
                </a:solidFill>
              </a:rPr>
              <a:t>de zoonstelling,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de </a:t>
            </a:r>
            <a:r>
              <a:rPr lang="nl-NL" sz="3000" dirty="0">
                <a:solidFill>
                  <a:srgbClr val="002060"/>
                </a:solidFill>
              </a:rPr>
              <a:t>verlossing van ons lichaam.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395000" y="3122993"/>
            <a:ext cx="6779148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‘in geest’ staan wij buiten deze oude schepping en zijn we een nieuwe schepping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met het lichaam nog niet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3" y="4989968"/>
            <a:ext cx="11772900" cy="16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0020" y="171093"/>
            <a:ext cx="11727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 err="1" smtClean="0"/>
              <a:t>Kolossenzen</a:t>
            </a:r>
            <a:r>
              <a:rPr lang="nl-NL" sz="3000" b="1" dirty="0" smtClean="0"/>
              <a:t> 3</a:t>
            </a:r>
            <a:endParaRPr lang="nl-NL" sz="3000" b="1" dirty="0"/>
          </a:p>
          <a:p>
            <a:pPr algn="ctr"/>
            <a:r>
              <a:rPr lang="nl-NL" sz="3000" dirty="0" smtClean="0"/>
              <a:t>1 Indien </a:t>
            </a:r>
            <a:r>
              <a:rPr lang="nl-NL" sz="3000" dirty="0"/>
              <a:t>jullie dan samen met Christus </a:t>
            </a:r>
            <a:r>
              <a:rPr lang="nl-NL" sz="3000" dirty="0" smtClean="0"/>
              <a:t>opgewekt </a:t>
            </a:r>
            <a:r>
              <a:rPr lang="nl-NL" sz="3000" dirty="0"/>
              <a:t>werden, </a:t>
            </a:r>
            <a:endParaRPr lang="nl-NL" sz="3000" dirty="0" smtClean="0"/>
          </a:p>
          <a:p>
            <a:pPr algn="ctr"/>
            <a:r>
              <a:rPr lang="nl-NL" sz="3000" dirty="0" smtClean="0"/>
              <a:t>zoek </a:t>
            </a:r>
            <a:r>
              <a:rPr lang="nl-NL" sz="3000" dirty="0"/>
              <a:t>de dingen, die </a:t>
            </a:r>
            <a:r>
              <a:rPr lang="nl-NL" sz="3000" dirty="0" smtClean="0"/>
              <a:t>boven zijn</a:t>
            </a:r>
            <a:r>
              <a:rPr lang="nl-NL" sz="3000" dirty="0"/>
              <a:t>, </a:t>
            </a:r>
            <a:endParaRPr lang="nl-NL" sz="3000" dirty="0" smtClean="0"/>
          </a:p>
          <a:p>
            <a:pPr algn="ctr"/>
            <a:r>
              <a:rPr lang="nl-NL" sz="3000" dirty="0" smtClean="0"/>
              <a:t>waar </a:t>
            </a:r>
            <a:r>
              <a:rPr lang="nl-NL" sz="3000" dirty="0"/>
              <a:t>Christus is, die aan de rechterhand van God zit.</a:t>
            </a:r>
          </a:p>
          <a:p>
            <a:pPr algn="ctr"/>
            <a:r>
              <a:rPr lang="nl-NL" sz="3000" dirty="0" smtClean="0"/>
              <a:t>2 Wees </a:t>
            </a:r>
            <a:r>
              <a:rPr lang="nl-NL" sz="3000" dirty="0"/>
              <a:t>de dingen gezind, die </a:t>
            </a:r>
            <a:r>
              <a:rPr lang="nl-NL" sz="3000" dirty="0" smtClean="0"/>
              <a:t>boven zijn</a:t>
            </a:r>
            <a:r>
              <a:rPr lang="nl-NL" sz="3000" dirty="0"/>
              <a:t>, </a:t>
            </a:r>
            <a:endParaRPr lang="nl-NL" sz="3000" dirty="0" smtClean="0"/>
          </a:p>
          <a:p>
            <a:pPr algn="ctr"/>
            <a:r>
              <a:rPr lang="nl-NL" sz="3000" dirty="0" smtClean="0"/>
              <a:t>niet </a:t>
            </a:r>
            <a:r>
              <a:rPr lang="nl-NL" sz="3000" dirty="0"/>
              <a:t>de dingen, die op de aarde zijn.</a:t>
            </a:r>
          </a:p>
          <a:p>
            <a:pPr algn="ctr"/>
            <a:r>
              <a:rPr lang="nl-NL" sz="3000" dirty="0" smtClean="0"/>
              <a:t>3 Want </a:t>
            </a:r>
            <a:r>
              <a:rPr lang="nl-NL" sz="3000" dirty="0"/>
              <a:t>jullie stierven,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jullie leven is, samen met Christus, verborgen in God.</a:t>
            </a:r>
          </a:p>
          <a:p>
            <a:pPr algn="ctr"/>
            <a:r>
              <a:rPr lang="nl-NL" sz="3000" dirty="0" smtClean="0"/>
              <a:t>4 Wanneer </a:t>
            </a:r>
            <a:r>
              <a:rPr lang="nl-NL" sz="3000" dirty="0"/>
              <a:t>Christus, die ons leven is, </a:t>
            </a:r>
            <a:r>
              <a:rPr lang="nl-NL" sz="3000" dirty="0" smtClean="0"/>
              <a:t>geopenbaard </a:t>
            </a:r>
            <a:r>
              <a:rPr lang="nl-NL" sz="3000" dirty="0"/>
              <a:t>wordt, </a:t>
            </a:r>
            <a:endParaRPr lang="nl-NL" sz="3000" dirty="0" smtClean="0"/>
          </a:p>
          <a:p>
            <a:pPr algn="ctr"/>
            <a:r>
              <a:rPr lang="nl-NL" sz="3000" dirty="0" smtClean="0"/>
              <a:t>dán </a:t>
            </a:r>
            <a:r>
              <a:rPr lang="nl-NL" sz="3000" dirty="0"/>
              <a:t>zullen ook jullie samen met Hem in heerlijkheid </a:t>
            </a:r>
            <a:r>
              <a:rPr lang="nl-NL" sz="3000" dirty="0" smtClean="0"/>
              <a:t>geopenbaard </a:t>
            </a:r>
            <a:r>
              <a:rPr lang="nl-NL" sz="3000" dirty="0"/>
              <a:t>worden.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5124450"/>
            <a:ext cx="1044702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8</a:t>
            </a:r>
            <a:endParaRPr lang="nl-NL" sz="2800" b="1" dirty="0"/>
          </a:p>
          <a:p>
            <a:pPr algn="ctr"/>
            <a:r>
              <a:rPr lang="nl-NL" sz="2800" dirty="0"/>
              <a:t>7 Omdat namelijk de gezindheid van het vlees vijandschap is tegen God, </a:t>
            </a:r>
          </a:p>
          <a:p>
            <a:pPr algn="ctr"/>
            <a:r>
              <a:rPr lang="nl-NL" sz="2800" dirty="0"/>
              <a:t>want het onderschikt zich niet aan de wet van God, </a:t>
            </a:r>
          </a:p>
          <a:p>
            <a:pPr algn="ctr"/>
            <a:r>
              <a:rPr lang="nl-NL" sz="2800" dirty="0"/>
              <a:t>want het kan dat ook niet.</a:t>
            </a:r>
          </a:p>
          <a:p>
            <a:pPr algn="ctr"/>
            <a:r>
              <a:rPr lang="nl-NL" sz="2800" dirty="0"/>
              <a:t>8 En zij, die in het vlees zijn, kunnen God niet behagen</a:t>
            </a:r>
            <a:r>
              <a:rPr lang="nl-NL" sz="2800" dirty="0" smtClean="0"/>
              <a:t>.</a:t>
            </a:r>
          </a:p>
          <a:p>
            <a:pPr algn="ctr"/>
            <a:r>
              <a:rPr lang="nl-NL" sz="2800" dirty="0"/>
              <a:t>9 En jullie zijn niet in het vlees, maar in de geest, </a:t>
            </a:r>
          </a:p>
          <a:p>
            <a:pPr algn="ctr"/>
            <a:r>
              <a:rPr lang="nl-NL" sz="2800" dirty="0"/>
              <a:t>aangezien de geest van God in jullie woont. </a:t>
            </a:r>
          </a:p>
          <a:p>
            <a:pPr algn="ctr"/>
            <a:r>
              <a:rPr lang="nl-NL" sz="2800" dirty="0"/>
              <a:t>Maar indien iemand de geest van Christus niet heeft, </a:t>
            </a:r>
          </a:p>
          <a:p>
            <a:pPr algn="ctr"/>
            <a:r>
              <a:rPr lang="nl-NL" sz="2800" dirty="0"/>
              <a:t>dan is hij niet van Hem.</a:t>
            </a:r>
          </a:p>
          <a:p>
            <a:pPr algn="ctr"/>
            <a:r>
              <a:rPr lang="nl-NL" sz="2800" dirty="0"/>
              <a:t>10 Indien Christus in jullie is, dan is het lichaam, inderdaad, een dode </a:t>
            </a:r>
            <a:endParaRPr lang="nl-NL" sz="2800" dirty="0" smtClean="0"/>
          </a:p>
          <a:p>
            <a:pPr algn="ctr"/>
            <a:r>
              <a:rPr lang="nl-NL" sz="2800" dirty="0" smtClean="0"/>
              <a:t>vanwege </a:t>
            </a:r>
            <a:r>
              <a:rPr lang="nl-NL" sz="2800" dirty="0"/>
              <a:t>de zonde, maar de geest is leven vanwege de rechtvaardigheid.</a:t>
            </a:r>
          </a:p>
          <a:p>
            <a:pPr algn="ctr"/>
            <a:r>
              <a:rPr lang="nl-NL" sz="2800" dirty="0"/>
              <a:t>11 Indien echter de geest van Hem, die Jezus uit de doden opwekt, </a:t>
            </a:r>
          </a:p>
          <a:p>
            <a:pPr algn="ctr"/>
            <a:r>
              <a:rPr lang="nl-NL" sz="2800" dirty="0"/>
              <a:t>in jullie woont, dan zal Hij, die Christus Jezus uit de doden opwekt, </a:t>
            </a:r>
          </a:p>
          <a:p>
            <a:pPr algn="ctr"/>
            <a:r>
              <a:rPr lang="nl-NL" sz="2800" dirty="0"/>
              <a:t>ook jullie sterfelijke lichamen levend maken vanwege zijn geest, </a:t>
            </a:r>
          </a:p>
          <a:p>
            <a:pPr algn="ctr"/>
            <a:r>
              <a:rPr lang="nl-NL" sz="2800" dirty="0"/>
              <a:t>die in jullie inwoont.</a:t>
            </a:r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187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8</a:t>
            </a:r>
            <a:endParaRPr lang="nl-NL" sz="2800" b="1" dirty="0"/>
          </a:p>
          <a:p>
            <a:pPr algn="ctr"/>
            <a:r>
              <a:rPr lang="nl-NL" sz="2800" dirty="0"/>
              <a:t>12 Dus dan, broeders: wij zijn schuldenaars, niet aan het vlees, </a:t>
            </a:r>
          </a:p>
          <a:p>
            <a:pPr algn="ctr"/>
            <a:r>
              <a:rPr lang="nl-NL" sz="2800" dirty="0"/>
              <a:t>om naar het vlees te leven.</a:t>
            </a:r>
          </a:p>
          <a:p>
            <a:pPr algn="ctr"/>
            <a:r>
              <a:rPr lang="nl-NL" sz="2800" dirty="0"/>
              <a:t>13 Want indien jullie naar het vlees leven, dan sterven jullie; </a:t>
            </a:r>
          </a:p>
          <a:p>
            <a:pPr algn="ctr"/>
            <a:r>
              <a:rPr lang="nl-NL" sz="2800" dirty="0"/>
              <a:t>maar indien jullie in de geest de praktijken van het lichaam doden, </a:t>
            </a:r>
          </a:p>
          <a:p>
            <a:pPr algn="ctr"/>
            <a:r>
              <a:rPr lang="nl-NL" sz="2800" dirty="0"/>
              <a:t>dan zullen jullie leven.</a:t>
            </a:r>
          </a:p>
          <a:p>
            <a:pPr algn="ctr"/>
            <a:r>
              <a:rPr lang="nl-NL" sz="2800" dirty="0"/>
              <a:t>14 Want zovelen door de geest van God geleid worden, </a:t>
            </a:r>
          </a:p>
          <a:p>
            <a:pPr algn="ctr"/>
            <a:r>
              <a:rPr lang="nl-NL" sz="2800" dirty="0"/>
              <a:t>dezen zijn zonen van God.</a:t>
            </a:r>
          </a:p>
          <a:p>
            <a:pPr algn="ctr"/>
            <a:r>
              <a:rPr lang="nl-NL" sz="2800" dirty="0"/>
              <a:t>15 Want jullie namen niet een geest van slavernij in ontvangst </a:t>
            </a:r>
          </a:p>
          <a:p>
            <a:pPr algn="ctr"/>
            <a:r>
              <a:rPr lang="nl-NL" sz="2800" dirty="0"/>
              <a:t>om weer te vrezen, </a:t>
            </a:r>
          </a:p>
          <a:p>
            <a:pPr algn="ctr"/>
            <a:r>
              <a:rPr lang="nl-NL" sz="2800" dirty="0"/>
              <a:t>maar jullie namen de geest van </a:t>
            </a:r>
            <a:r>
              <a:rPr lang="nl-NL" sz="2800" dirty="0" smtClean="0"/>
              <a:t>zoonstelling </a:t>
            </a:r>
            <a:r>
              <a:rPr lang="nl-NL" sz="2800" dirty="0"/>
              <a:t>in ontvangst, </a:t>
            </a:r>
          </a:p>
          <a:p>
            <a:pPr algn="ctr"/>
            <a:r>
              <a:rPr lang="nl-NL" sz="2800" dirty="0"/>
              <a:t>in welke wij roepen: </a:t>
            </a:r>
            <a:r>
              <a:rPr lang="nl-NL" sz="2800" dirty="0" err="1"/>
              <a:t>Abba</a:t>
            </a:r>
            <a:r>
              <a:rPr lang="nl-NL" sz="2800" dirty="0"/>
              <a:t>! Vader</a:t>
            </a:r>
            <a:r>
              <a:rPr lang="nl-NL" sz="2800" dirty="0" smtClean="0"/>
              <a:t>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774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346805"/>
            <a:ext cx="114376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15 Want </a:t>
            </a:r>
            <a:r>
              <a:rPr lang="nl-NL" sz="3000" dirty="0">
                <a:solidFill>
                  <a:srgbClr val="002060"/>
                </a:solidFill>
              </a:rPr>
              <a:t>jullie namen niet een geest van slavernij in ontvangst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om </a:t>
            </a:r>
            <a:r>
              <a:rPr lang="nl-NL" sz="3000" dirty="0">
                <a:solidFill>
                  <a:srgbClr val="002060"/>
                </a:solidFill>
              </a:rPr>
              <a:t>weer te vrezen,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jullie namen de geest van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zoonstelling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in ontvangst,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welke wij </a:t>
            </a:r>
            <a:r>
              <a:rPr lang="nl-NL" sz="3000" dirty="0" smtClean="0">
                <a:solidFill>
                  <a:srgbClr val="002060"/>
                </a:solidFill>
              </a:rPr>
              <a:t>roepen: </a:t>
            </a:r>
            <a:r>
              <a:rPr lang="nl-NL" sz="3000" dirty="0" err="1">
                <a:solidFill>
                  <a:srgbClr val="002060"/>
                </a:solidFill>
              </a:rPr>
              <a:t>Abba</a:t>
            </a:r>
            <a:r>
              <a:rPr lang="nl-NL" sz="3000" dirty="0">
                <a:solidFill>
                  <a:srgbClr val="002060"/>
                </a:solidFill>
              </a:rPr>
              <a:t>! Vader!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91" y="2902563"/>
            <a:ext cx="3742373" cy="33428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98" y="3432793"/>
            <a:ext cx="7024181" cy="24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346805"/>
            <a:ext cx="114376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</a:t>
            </a:r>
            <a:r>
              <a:rPr lang="nl-NL" sz="3000" b="1" dirty="0">
                <a:solidFill>
                  <a:srgbClr val="002060"/>
                </a:solidFill>
              </a:rPr>
              <a:t>8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15 Want </a:t>
            </a:r>
            <a:r>
              <a:rPr lang="nl-NL" sz="3000" dirty="0">
                <a:solidFill>
                  <a:srgbClr val="002060"/>
                </a:solidFill>
              </a:rPr>
              <a:t>jullie namen niet een geest van slavernij in ontvangst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om </a:t>
            </a:r>
            <a:r>
              <a:rPr lang="nl-NL" sz="3000" dirty="0">
                <a:solidFill>
                  <a:srgbClr val="002060"/>
                </a:solidFill>
              </a:rPr>
              <a:t>weer te vrezen,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jullie namen de geest van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zoonstelling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in ontvangst,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welke wij </a:t>
            </a:r>
            <a:r>
              <a:rPr lang="nl-NL" sz="3000" dirty="0" smtClean="0">
                <a:solidFill>
                  <a:srgbClr val="002060"/>
                </a:solidFill>
              </a:rPr>
              <a:t>roepen: </a:t>
            </a:r>
            <a:r>
              <a:rPr lang="nl-NL" sz="3000" dirty="0" err="1">
                <a:solidFill>
                  <a:srgbClr val="002060"/>
                </a:solidFill>
              </a:rPr>
              <a:t>Abba</a:t>
            </a:r>
            <a:r>
              <a:rPr lang="nl-NL" sz="3000" dirty="0">
                <a:solidFill>
                  <a:srgbClr val="002060"/>
                </a:solidFill>
              </a:rPr>
              <a:t>! Vader!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98319" y="4125277"/>
            <a:ext cx="417957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2x in Romeinen 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1x in Romeinen 9 (Israël)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5x in NT =&gt;</a:t>
            </a:r>
            <a:endParaRPr lang="nl-NL" sz="2600" i="1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1" y="3083703"/>
            <a:ext cx="2164922" cy="29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9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94860" y="2868930"/>
            <a:ext cx="3040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 smtClean="0">
                <a:solidFill>
                  <a:srgbClr val="002060"/>
                </a:solidFill>
              </a:rPr>
              <a:t>Galaten 4</a:t>
            </a:r>
            <a:endParaRPr lang="nl-NL" sz="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" y="556409"/>
            <a:ext cx="117843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 smtClean="0"/>
              <a:t>Galaten 4</a:t>
            </a:r>
            <a:endParaRPr lang="nl-NL" sz="3000" b="1" dirty="0"/>
          </a:p>
          <a:p>
            <a:pPr algn="ctr"/>
            <a:r>
              <a:rPr lang="nl-NL" sz="3000" dirty="0" smtClean="0"/>
              <a:t>1 En </a:t>
            </a:r>
            <a:r>
              <a:rPr lang="nl-NL" sz="3000" dirty="0"/>
              <a:t>ik zeg: zolang de lot-bezitter onmondig is, </a:t>
            </a:r>
            <a:endParaRPr lang="nl-NL" sz="3000" dirty="0" smtClean="0"/>
          </a:p>
          <a:p>
            <a:pPr algn="ctr"/>
            <a:r>
              <a:rPr lang="nl-NL" sz="3000" dirty="0" smtClean="0"/>
              <a:t>is </a:t>
            </a:r>
            <a:r>
              <a:rPr lang="nl-NL" sz="3000" dirty="0"/>
              <a:t>hij van niet meer belang dan een slaaf, al is hij heer van alles,</a:t>
            </a:r>
          </a:p>
          <a:p>
            <a:pPr algn="ctr"/>
            <a:r>
              <a:rPr lang="nl-NL" sz="3000" dirty="0" smtClean="0"/>
              <a:t>2 maar </a:t>
            </a:r>
            <a:r>
              <a:rPr lang="nl-NL" sz="3000" dirty="0"/>
              <a:t>hij is onder gevolmachtigden en beheerders, </a:t>
            </a:r>
            <a:endParaRPr lang="nl-NL" sz="3000" dirty="0" smtClean="0"/>
          </a:p>
          <a:p>
            <a:pPr algn="ctr"/>
            <a:r>
              <a:rPr lang="nl-NL" sz="3000" dirty="0" smtClean="0"/>
              <a:t>tot </a:t>
            </a:r>
            <a:r>
              <a:rPr lang="nl-NL" sz="3000" dirty="0"/>
              <a:t>op het tijdstip dat door </a:t>
            </a:r>
            <a:r>
              <a:rPr lang="nl-NL" sz="3000" dirty="0" smtClean="0"/>
              <a:t>de vader </a:t>
            </a:r>
            <a:r>
              <a:rPr lang="nl-NL" sz="3000" dirty="0"/>
              <a:t>tevoren vastgesteld is.</a:t>
            </a:r>
          </a:p>
          <a:p>
            <a:pPr algn="ctr"/>
            <a:r>
              <a:rPr lang="nl-NL" sz="3000" dirty="0" smtClean="0"/>
              <a:t>3 Zó </a:t>
            </a:r>
            <a:r>
              <a:rPr lang="nl-NL" sz="3000" dirty="0"/>
              <a:t>waren ook wij, toen wij </a:t>
            </a:r>
            <a:r>
              <a:rPr lang="nl-NL" sz="3000" dirty="0" err="1"/>
              <a:t>onmondigen</a:t>
            </a:r>
            <a:r>
              <a:rPr lang="nl-NL" sz="3000" dirty="0"/>
              <a:t> waren, </a:t>
            </a:r>
            <a:endParaRPr lang="nl-NL" sz="3000" dirty="0" smtClean="0"/>
          </a:p>
          <a:p>
            <a:pPr algn="ctr"/>
            <a:r>
              <a:rPr lang="nl-NL" sz="3000" dirty="0" smtClean="0"/>
              <a:t>onder </a:t>
            </a:r>
            <a:r>
              <a:rPr lang="nl-NL" sz="3000" dirty="0"/>
              <a:t>de elementaire dingen van de wereld tot slaaf gemaakt</a:t>
            </a:r>
            <a:r>
              <a:rPr lang="nl-NL" sz="3000" dirty="0" smtClean="0"/>
              <a:t>.</a:t>
            </a:r>
            <a:endParaRPr lang="nl-NL" sz="3000" dirty="0"/>
          </a:p>
        </p:txBody>
      </p:sp>
      <p:sp>
        <p:nvSpPr>
          <p:cNvPr id="3" name="Tekstvak 2"/>
          <p:cNvSpPr txBox="1"/>
          <p:nvPr/>
        </p:nvSpPr>
        <p:spPr>
          <a:xfrm>
            <a:off x="3853814" y="5028247"/>
            <a:ext cx="453390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namelijk: onder de wet (:5)</a:t>
            </a:r>
            <a:endParaRPr lang="nl-NL" sz="2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71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" y="556409"/>
            <a:ext cx="117843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 smtClean="0"/>
              <a:t>Galaten 4</a:t>
            </a:r>
            <a:endParaRPr lang="nl-NL" sz="3000" b="1" dirty="0"/>
          </a:p>
          <a:p>
            <a:pPr algn="ctr"/>
            <a:r>
              <a:rPr lang="nl-NL" sz="3000" dirty="0" smtClean="0"/>
              <a:t>4 Maar </a:t>
            </a:r>
            <a:r>
              <a:rPr lang="nl-NL" sz="3000" dirty="0"/>
              <a:t>toen de </a:t>
            </a:r>
            <a:r>
              <a:rPr lang="nl-NL" sz="3000" dirty="0" smtClean="0"/>
              <a:t>volheid </a:t>
            </a:r>
            <a:r>
              <a:rPr lang="nl-NL" sz="3000" dirty="0"/>
              <a:t>van de tijd kwam, </a:t>
            </a:r>
            <a:r>
              <a:rPr lang="nl-NL" sz="3000" dirty="0" smtClean="0"/>
              <a:t>heeft God </a:t>
            </a:r>
            <a:r>
              <a:rPr lang="nl-NL" sz="3000" dirty="0"/>
              <a:t>zijn </a:t>
            </a:r>
            <a:r>
              <a:rPr lang="nl-NL" sz="3000" dirty="0" smtClean="0"/>
              <a:t>Zoon gezonden, </a:t>
            </a:r>
            <a:r>
              <a:rPr lang="nl-NL" sz="3000" dirty="0"/>
              <a:t>geboren uit een vrouw, geboren onder de wet,</a:t>
            </a:r>
          </a:p>
          <a:p>
            <a:pPr algn="ctr"/>
            <a:r>
              <a:rPr lang="nl-NL" sz="3000" dirty="0" smtClean="0"/>
              <a:t>5 om </a:t>
            </a:r>
            <a:r>
              <a:rPr lang="nl-NL" sz="3000" dirty="0"/>
              <a:t>hen, die onder de wet zijn, </a:t>
            </a:r>
            <a:r>
              <a:rPr lang="nl-NL" sz="3000" dirty="0" smtClean="0"/>
              <a:t>vrij te </a:t>
            </a:r>
            <a:r>
              <a:rPr lang="nl-NL" sz="3000" dirty="0"/>
              <a:t>kopen, </a:t>
            </a:r>
            <a:endParaRPr lang="nl-NL" sz="3000" dirty="0" smtClean="0"/>
          </a:p>
          <a:p>
            <a:pPr algn="ctr"/>
            <a:r>
              <a:rPr lang="nl-NL" sz="3000" dirty="0" smtClean="0"/>
              <a:t>opdat </a:t>
            </a:r>
            <a:r>
              <a:rPr lang="nl-NL" sz="3000" dirty="0"/>
              <a:t>wij </a:t>
            </a:r>
            <a:r>
              <a:rPr lang="nl-NL" sz="3000" dirty="0" smtClean="0"/>
              <a:t>de </a:t>
            </a:r>
            <a:r>
              <a:rPr lang="nl-N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zoonstelling</a:t>
            </a:r>
            <a:r>
              <a:rPr lang="nl-NL" sz="3000" dirty="0" smtClean="0"/>
              <a:t> zullen </a:t>
            </a:r>
            <a:r>
              <a:rPr lang="nl-NL" sz="3000" dirty="0"/>
              <a:t>krijgen.</a:t>
            </a:r>
          </a:p>
          <a:p>
            <a:pPr algn="ctr"/>
            <a:r>
              <a:rPr lang="nl-NL" sz="3000" dirty="0" smtClean="0"/>
              <a:t>6 Omdat </a:t>
            </a:r>
            <a:r>
              <a:rPr lang="nl-NL" sz="3000" dirty="0"/>
              <a:t>jullie nu zonen zijn, </a:t>
            </a:r>
            <a:r>
              <a:rPr lang="nl-NL" sz="3000" dirty="0" smtClean="0"/>
              <a:t>zend God de geest </a:t>
            </a:r>
            <a:r>
              <a:rPr lang="nl-NL" sz="3000" dirty="0"/>
              <a:t>van zijn Zoon </a:t>
            </a:r>
            <a:endParaRPr lang="nl-NL" sz="3000" dirty="0" smtClean="0"/>
          </a:p>
          <a:p>
            <a:pPr algn="ctr"/>
            <a:r>
              <a:rPr lang="nl-NL" sz="3000" dirty="0" smtClean="0"/>
              <a:t>uit in </a:t>
            </a:r>
            <a:r>
              <a:rPr lang="nl-NL" sz="3000" dirty="0"/>
              <a:t>onze harten, die </a:t>
            </a:r>
            <a:r>
              <a:rPr lang="nl-NL" sz="3000" dirty="0" smtClean="0"/>
              <a:t>roept: </a:t>
            </a:r>
            <a:r>
              <a:rPr lang="nl-NL" sz="3000" dirty="0" err="1"/>
              <a:t>Abba</a:t>
            </a:r>
            <a:r>
              <a:rPr lang="nl-NL" sz="3000" dirty="0"/>
              <a:t>! Vader!</a:t>
            </a:r>
          </a:p>
          <a:p>
            <a:pPr algn="ctr"/>
            <a:r>
              <a:rPr lang="nl-NL" sz="3000" dirty="0" smtClean="0"/>
              <a:t>7 Zodat </a:t>
            </a:r>
            <a:r>
              <a:rPr lang="nl-NL" sz="3000" dirty="0"/>
              <a:t>jij geen slaaf meer bent, maar </a:t>
            </a:r>
            <a:r>
              <a:rPr lang="nl-NL" sz="3000" dirty="0" smtClean="0"/>
              <a:t>zoon</a:t>
            </a:r>
            <a:r>
              <a:rPr lang="nl-NL" sz="3000" dirty="0"/>
              <a:t>;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indien een zoon, dan ook </a:t>
            </a:r>
            <a:r>
              <a:rPr lang="nl-NL" sz="3000" dirty="0" smtClean="0"/>
              <a:t>lot-bezitter </a:t>
            </a:r>
            <a:r>
              <a:rPr lang="nl-NL" sz="3000" dirty="0"/>
              <a:t>van God, door Christus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0124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63082</TotalTime>
  <Words>1661</Words>
  <Application>Microsoft Office PowerPoint</Application>
  <PresentationFormat>Breedbeeld</PresentationFormat>
  <Paragraphs>190</Paragraphs>
  <Slides>23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2929</cp:revision>
  <dcterms:created xsi:type="dcterms:W3CDTF">2017-10-24T20:34:00Z</dcterms:created>
  <dcterms:modified xsi:type="dcterms:W3CDTF">2022-03-05T07:38:12Z</dcterms:modified>
</cp:coreProperties>
</file>