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1351" r:id="rId3"/>
    <p:sldId id="1907" r:id="rId4"/>
    <p:sldId id="2056" r:id="rId5"/>
    <p:sldId id="2080" r:id="rId6"/>
    <p:sldId id="2081" r:id="rId7"/>
    <p:sldId id="2055" r:id="rId8"/>
    <p:sldId id="2057" r:id="rId9"/>
    <p:sldId id="2058" r:id="rId10"/>
    <p:sldId id="2059" r:id="rId11"/>
    <p:sldId id="2060" r:id="rId12"/>
    <p:sldId id="2061" r:id="rId13"/>
    <p:sldId id="2062" r:id="rId14"/>
    <p:sldId id="2063" r:id="rId15"/>
    <p:sldId id="2064" r:id="rId16"/>
    <p:sldId id="2065" r:id="rId17"/>
    <p:sldId id="2066" r:id="rId18"/>
    <p:sldId id="2067" r:id="rId19"/>
    <p:sldId id="2068" r:id="rId20"/>
    <p:sldId id="2069" r:id="rId21"/>
    <p:sldId id="2070" r:id="rId22"/>
    <p:sldId id="2071" r:id="rId23"/>
    <p:sldId id="2072" r:id="rId24"/>
    <p:sldId id="2073" r:id="rId25"/>
    <p:sldId id="2074" r:id="rId26"/>
    <p:sldId id="2075" r:id="rId27"/>
    <p:sldId id="2076" r:id="rId28"/>
    <p:sldId id="2077" r:id="rId29"/>
    <p:sldId id="2078" r:id="rId30"/>
    <p:sldId id="2079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8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2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4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57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2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2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9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2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48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4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03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10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2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21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4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1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3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0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3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5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18-9-2022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29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18 september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net als wij in één lichaam veel leden hebben,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niet alle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leden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dezelfde werking hebben,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</a:t>
            </a:r>
            <a:r>
              <a:rPr lang="nl-NL" sz="3000" dirty="0" smtClean="0">
                <a:solidFill>
                  <a:srgbClr val="002060"/>
                </a:solidFill>
              </a:rPr>
              <a:t> zó </a:t>
            </a:r>
            <a:r>
              <a:rPr lang="nl-NL" sz="3000" dirty="0">
                <a:solidFill>
                  <a:srgbClr val="002060"/>
                </a:solidFill>
              </a:rPr>
              <a:t>zijn </a:t>
            </a:r>
            <a:r>
              <a:rPr lang="nl-NL" sz="3000" dirty="0" smtClean="0">
                <a:solidFill>
                  <a:srgbClr val="002060"/>
                </a:solidFill>
              </a:rPr>
              <a:t>wij de velen, één </a:t>
            </a:r>
            <a:r>
              <a:rPr lang="nl-NL" sz="3000" dirty="0">
                <a:solidFill>
                  <a:srgbClr val="002060"/>
                </a:solidFill>
              </a:rPr>
              <a:t>lichaam in Christus,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ieder afzonderlijk leden van elkaar.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10325" y="3020549"/>
            <a:ext cx="10028285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eenheid door verscheidenheid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roept op niet meer te willen zijn dan je bent (:3)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elk deel van het lichaam, elke lichaamsfunctie, doet wat benodigd is voor het lichaam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mond is om te spreken, een oor om te horen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beiden zijn volstrekt ongeschikt om elkaars functie uit te oefenen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4" y="5942717"/>
            <a:ext cx="11826606" cy="8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4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net als wij in één lichaam veel leden hebben,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niet alle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leden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dezelfde werking hebben,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</a:t>
            </a:r>
            <a:r>
              <a:rPr lang="nl-NL" sz="3000" dirty="0" smtClean="0">
                <a:solidFill>
                  <a:srgbClr val="002060"/>
                </a:solidFill>
              </a:rPr>
              <a:t> zó </a:t>
            </a:r>
            <a:r>
              <a:rPr lang="nl-NL" sz="3000" dirty="0">
                <a:solidFill>
                  <a:srgbClr val="002060"/>
                </a:solidFill>
              </a:rPr>
              <a:t>zijn </a:t>
            </a:r>
            <a:r>
              <a:rPr lang="nl-NL" sz="3000" dirty="0" smtClean="0">
                <a:solidFill>
                  <a:srgbClr val="002060"/>
                </a:solidFill>
              </a:rPr>
              <a:t>wij de velen, </a:t>
            </a:r>
            <a:r>
              <a:rPr lang="nl-NL" sz="3000" u="sng" dirty="0" smtClean="0">
                <a:solidFill>
                  <a:srgbClr val="002060"/>
                </a:solidFill>
              </a:rPr>
              <a:t>één </a:t>
            </a:r>
            <a:r>
              <a:rPr lang="nl-NL" sz="3000" u="sng" dirty="0">
                <a:solidFill>
                  <a:srgbClr val="002060"/>
                </a:solidFill>
              </a:rPr>
              <a:t>lichaam</a:t>
            </a:r>
            <a:r>
              <a:rPr lang="nl-NL" sz="3000" dirty="0">
                <a:solidFill>
                  <a:srgbClr val="002060"/>
                </a:solidFill>
              </a:rPr>
              <a:t> in Christus,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ieder afzonderlijk leden van elkaar.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56045" y="3213966"/>
            <a:ext cx="1002828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één lichaam!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waarheid die we alleen bij Paulus vinden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het Hoofd, wij zijn het lichaam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1 Kor.10:17</a:t>
            </a:r>
            <a:r>
              <a:rPr lang="nl-NL" sz="2600" smtClean="0">
                <a:latin typeface="+mj-lt"/>
              </a:rPr>
              <a:t>, 12:12-13 en 20; </a:t>
            </a:r>
            <a:r>
              <a:rPr lang="nl-NL" sz="2600" dirty="0" smtClean="0">
                <a:latin typeface="+mj-lt"/>
              </a:rPr>
              <a:t>Ef.2:16, 4:4; Kol.3:15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4" y="5942717"/>
            <a:ext cx="11826606" cy="8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wij hebben </a:t>
            </a:r>
            <a:r>
              <a:rPr lang="nl-NL" sz="3000" dirty="0" smtClean="0">
                <a:solidFill>
                  <a:srgbClr val="002060"/>
                </a:solidFill>
              </a:rPr>
              <a:t>onderscheiden genadegaven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 overeenstemming met de </a:t>
            </a:r>
            <a:r>
              <a:rPr lang="nl-NL" sz="3000" dirty="0">
                <a:solidFill>
                  <a:srgbClr val="002060"/>
                </a:solidFill>
              </a:rPr>
              <a:t>genade, die aan ons gegeven wordt: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hetzij profetie, naar overeenkomst van 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geloof;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43000" y="2977413"/>
            <a:ext cx="677799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nl-NL" sz="2600" dirty="0">
                <a:solidFill>
                  <a:prstClr val="black"/>
                </a:solidFill>
                <a:latin typeface="Calibri Light" panose="020F0302020204030204"/>
              </a:rPr>
              <a:t>genadegaven</a:t>
            </a:r>
            <a:r>
              <a:rPr lang="nl-NL" sz="2600" i="1" dirty="0">
                <a:solidFill>
                  <a:prstClr val="black"/>
                </a:solidFill>
                <a:latin typeface="Calibri Light" panose="020F0302020204030204"/>
              </a:rPr>
              <a:t> = </a:t>
            </a:r>
            <a:r>
              <a:rPr lang="nl-NL" sz="2600" i="1" dirty="0" err="1">
                <a:solidFill>
                  <a:prstClr val="black"/>
                </a:solidFill>
                <a:latin typeface="Calibri Light" panose="020F0302020204030204"/>
              </a:rPr>
              <a:t>charismata</a:t>
            </a:r>
            <a:r>
              <a:rPr lang="nl-NL" sz="2600" i="1" dirty="0">
                <a:solidFill>
                  <a:prstClr val="black"/>
                </a:solidFill>
                <a:latin typeface="Calibri Light" panose="020F0302020204030204"/>
              </a:rPr>
              <a:t> = genade-resultaat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genade werkt in ieder lid afzonderlijk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doet in hem/haar wat nodig is</a:t>
            </a:r>
            <a:r>
              <a:rPr lang="nl-NL" sz="2600" i="1" dirty="0" smtClean="0">
                <a:latin typeface="+mj-lt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bron is dezelfde, het resultaat verschilt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2399740"/>
            <a:ext cx="3521393" cy="297163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117782"/>
            <a:ext cx="7334250" cy="8096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81" y="5870257"/>
            <a:ext cx="6477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hebben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onderscheiden genadegaven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overeenstemming met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genade, die aan ons gegeven wordt: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hetzij profetie, naar overeenkomst van het geloof;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43000" y="2977413"/>
            <a:ext cx="1022985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profetie</a:t>
            </a:r>
            <a:r>
              <a:rPr lang="nl-NL" sz="2600" dirty="0" smtClean="0">
                <a:latin typeface="+mj-lt"/>
              </a:rPr>
              <a:t> = een rechtstreeks van God gesproken woord doorgeven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aar overeenkomst van het geloof =&gt; vergelijk</a:t>
            </a:r>
            <a:r>
              <a:rPr lang="nl-NL" sz="2600" dirty="0">
                <a:latin typeface="+mj-lt"/>
              </a:rPr>
              <a:t>: een </a:t>
            </a:r>
            <a:r>
              <a:rPr lang="nl-NL" sz="2600" i="1" dirty="0">
                <a:latin typeface="+mj-lt"/>
              </a:rPr>
              <a:t>maat</a:t>
            </a:r>
            <a:r>
              <a:rPr lang="nl-NL" sz="2600" dirty="0">
                <a:latin typeface="+mj-lt"/>
              </a:rPr>
              <a:t> van geloof </a:t>
            </a:r>
            <a:r>
              <a:rPr lang="nl-NL" sz="2600" dirty="0" smtClean="0">
                <a:latin typeface="+mj-lt"/>
              </a:rPr>
              <a:t>(:3)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inhoud van de Godsspraak doorgeven: niet meer en niet minder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6018449"/>
            <a:ext cx="8603709" cy="7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1572877"/>
            <a:ext cx="5013578" cy="28042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wij hebben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onderscheiden genadegaven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overeenstemming met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genade, die aan ons gegeven wordt: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hetzij profetie, naar overeenkomst van het geloof;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68891" y="4829073"/>
            <a:ext cx="1022985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 profetieën</a:t>
            </a:r>
            <a:r>
              <a:rPr lang="nl-NL" sz="2600" dirty="0">
                <a:latin typeface="+mj-lt"/>
              </a:rPr>
              <a:t>: zij zullen afgedankt worden, talen: zij zullen ophouden, kennis: zij zal afgedankt worden (1Kor </a:t>
            </a:r>
            <a:r>
              <a:rPr lang="nl-NL" sz="2600" dirty="0" smtClean="0">
                <a:latin typeface="+mj-lt"/>
              </a:rPr>
              <a:t>13:8)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anneer de volwassenheid gekomen is (1 Kor.13:10; Ef.4:13)</a:t>
            </a:r>
          </a:p>
        </p:txBody>
      </p:sp>
    </p:spTree>
    <p:extLst>
      <p:ext uri="{BB962C8B-B14F-4D97-AF65-F5344CB8AC3E}">
        <p14:creationId xmlns:p14="http://schemas.microsoft.com/office/powerpoint/2010/main" val="4787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</a:t>
            </a:r>
            <a:r>
              <a:rPr lang="nl-NL" sz="3000" dirty="0" smtClean="0">
                <a:solidFill>
                  <a:srgbClr val="002060"/>
                </a:solidFill>
              </a:rPr>
              <a:t> hetzij bediening, </a:t>
            </a:r>
            <a:r>
              <a:rPr lang="nl-NL" sz="3000" dirty="0">
                <a:solidFill>
                  <a:srgbClr val="002060"/>
                </a:solidFill>
              </a:rPr>
              <a:t>in de bediening;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hetzij </a:t>
            </a:r>
            <a:r>
              <a:rPr lang="nl-NL" sz="3000" dirty="0">
                <a:solidFill>
                  <a:srgbClr val="002060"/>
                </a:solidFill>
              </a:rPr>
              <a:t>wie </a:t>
            </a:r>
            <a:r>
              <a:rPr lang="nl-NL" sz="3000" dirty="0" smtClean="0">
                <a:solidFill>
                  <a:srgbClr val="002060"/>
                </a:solidFill>
              </a:rPr>
              <a:t>onderwijst, </a:t>
            </a:r>
            <a:r>
              <a:rPr lang="nl-NL" sz="3000" dirty="0">
                <a:solidFill>
                  <a:srgbClr val="002060"/>
                </a:solidFill>
              </a:rPr>
              <a:t>in de onderwijzing,</a:t>
            </a:r>
          </a:p>
          <a:p>
            <a:pPr lvl="0"/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87292"/>
            <a:ext cx="9815289" cy="7564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03282" y="3494068"/>
            <a:ext cx="836252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zeven </a:t>
            </a:r>
            <a:r>
              <a:rPr lang="nl-NL" sz="2600" dirty="0" err="1" smtClean="0">
                <a:latin typeface="+mj-lt"/>
              </a:rPr>
              <a:t>charismata</a:t>
            </a:r>
            <a:r>
              <a:rPr lang="nl-NL" sz="2600" dirty="0" smtClean="0">
                <a:latin typeface="+mj-lt"/>
              </a:rPr>
              <a:t>: 1.profetie, 2.dienen, 3.onderwijzing…..</a:t>
            </a:r>
          </a:p>
        </p:txBody>
      </p:sp>
    </p:spTree>
    <p:extLst>
      <p:ext uri="{BB962C8B-B14F-4D97-AF65-F5344CB8AC3E}">
        <p14:creationId xmlns:p14="http://schemas.microsoft.com/office/powerpoint/2010/main" val="15410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hetzij de bemoedigende, in het bemoedigen;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wie mededeelt, in </a:t>
            </a:r>
            <a:r>
              <a:rPr lang="nl-NL" sz="3000" dirty="0">
                <a:solidFill>
                  <a:srgbClr val="002060"/>
                </a:solidFill>
              </a:rPr>
              <a:t>vrijgevigheid;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wie vooraan staat, in </a:t>
            </a:r>
            <a:r>
              <a:rPr lang="nl-NL" sz="3000" dirty="0">
                <a:solidFill>
                  <a:srgbClr val="002060"/>
                </a:solidFill>
              </a:rPr>
              <a:t>ijver;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wie </a:t>
            </a:r>
            <a:r>
              <a:rPr lang="nl-NL" sz="3000" dirty="0">
                <a:solidFill>
                  <a:srgbClr val="002060"/>
                </a:solidFill>
              </a:rPr>
              <a:t>zich </a:t>
            </a:r>
            <a:r>
              <a:rPr lang="nl-NL" sz="3000" dirty="0" smtClean="0">
                <a:solidFill>
                  <a:srgbClr val="002060"/>
                </a:solidFill>
              </a:rPr>
              <a:t>ontfermt, in </a:t>
            </a:r>
            <a:r>
              <a:rPr lang="nl-NL" sz="3000" dirty="0">
                <a:solidFill>
                  <a:srgbClr val="002060"/>
                </a:solidFill>
              </a:rPr>
              <a:t>blijmoedigheid.</a:t>
            </a:r>
          </a:p>
          <a:p>
            <a:pPr lvl="0"/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834775" y="3440507"/>
            <a:ext cx="798861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zeven </a:t>
            </a:r>
            <a:r>
              <a:rPr lang="nl-NL" sz="2600" dirty="0" err="1" smtClean="0">
                <a:latin typeface="+mj-lt"/>
              </a:rPr>
              <a:t>charismata</a:t>
            </a:r>
            <a:r>
              <a:rPr lang="nl-NL" sz="2600" dirty="0" smtClean="0">
                <a:latin typeface="+mj-lt"/>
              </a:rPr>
              <a:t>: </a:t>
            </a:r>
            <a:r>
              <a:rPr lang="nl-NL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1.profetie, 2.dienen, 3.onderwijzing, </a:t>
            </a:r>
            <a:r>
              <a:rPr lang="nl-NL" sz="2600" dirty="0" smtClean="0">
                <a:latin typeface="+mj-lt"/>
              </a:rPr>
              <a:t>4.bemoediging, 5.de mededeler, 6.de </a:t>
            </a:r>
            <a:r>
              <a:rPr lang="nl-NL" sz="2600" dirty="0" err="1" smtClean="0">
                <a:latin typeface="+mj-lt"/>
              </a:rPr>
              <a:t>vooraan-staande</a:t>
            </a:r>
            <a:r>
              <a:rPr lang="nl-NL" sz="2600" dirty="0" smtClean="0">
                <a:latin typeface="+mj-lt"/>
              </a:rPr>
              <a:t>, 7.de ontfermer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6" y="5120640"/>
            <a:ext cx="10246088" cy="7823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68710"/>
            <a:ext cx="9245918" cy="7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 </a:t>
            </a:r>
            <a:r>
              <a:rPr lang="nl-NL" sz="3000" dirty="0">
                <a:solidFill>
                  <a:srgbClr val="002060"/>
                </a:solidFill>
              </a:rPr>
              <a:t>D</a:t>
            </a:r>
            <a:r>
              <a:rPr lang="nl-NL" sz="3000" dirty="0" smtClean="0">
                <a:solidFill>
                  <a:srgbClr val="002060"/>
                </a:solidFill>
              </a:rPr>
              <a:t>e </a:t>
            </a:r>
            <a:r>
              <a:rPr lang="nl-NL" sz="3000" dirty="0">
                <a:solidFill>
                  <a:srgbClr val="002060"/>
                </a:solidFill>
              </a:rPr>
              <a:t>liefde </a:t>
            </a:r>
            <a:r>
              <a:rPr lang="nl-NL" sz="3000" dirty="0" smtClean="0">
                <a:solidFill>
                  <a:srgbClr val="002060"/>
                </a:solidFill>
              </a:rPr>
              <a:t>[is] ongeveinsd,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verafschuwende </a:t>
            </a:r>
            <a:r>
              <a:rPr lang="nl-NL" sz="3000" dirty="0">
                <a:solidFill>
                  <a:srgbClr val="002060"/>
                </a:solidFill>
              </a:rPr>
              <a:t>het boosaardige, </a:t>
            </a:r>
            <a:r>
              <a:rPr lang="nl-NL" sz="3000" dirty="0" smtClean="0">
                <a:solidFill>
                  <a:srgbClr val="002060"/>
                </a:solidFill>
              </a:rPr>
              <a:t>hechtende aan </a:t>
            </a:r>
            <a:r>
              <a:rPr lang="nl-NL" sz="3000" dirty="0">
                <a:solidFill>
                  <a:srgbClr val="002060"/>
                </a:solidFill>
              </a:rPr>
              <a:t>het goede.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74681" y="2831128"/>
            <a:ext cx="911805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 meeste vertalingen in ‘de gebiedende wijs’/’aanvoegende wijs’ (een wens, aanwijzing of aansporing)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zijn vaststellingen/waarnemingen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u volgen 13 kenmerken van liefde (</a:t>
            </a:r>
            <a:r>
              <a:rPr lang="nl-NL" sz="2600" i="1" dirty="0" err="1" smtClean="0">
                <a:latin typeface="+mj-lt"/>
              </a:rPr>
              <a:t>Hebr</a:t>
            </a:r>
            <a:r>
              <a:rPr lang="nl-NL" sz="2600" i="1" dirty="0" smtClean="0">
                <a:latin typeface="+mj-lt"/>
              </a:rPr>
              <a:t>: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i="1" dirty="0" err="1" smtClean="0">
                <a:latin typeface="+mj-lt"/>
              </a:rPr>
              <a:t>ahavah</a:t>
            </a:r>
            <a:r>
              <a:rPr lang="nl-NL" sz="2600" i="1" dirty="0" smtClean="0">
                <a:latin typeface="+mj-lt"/>
              </a:rPr>
              <a:t>)</a:t>
            </a:r>
            <a:endParaRPr lang="nl-NL" sz="26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ongeveinsd = </a:t>
            </a:r>
            <a:r>
              <a:rPr lang="nl-NL" sz="2600" i="1" dirty="0" err="1" smtClean="0">
                <a:latin typeface="+mj-lt"/>
              </a:rPr>
              <a:t>anupokritos</a:t>
            </a:r>
            <a:r>
              <a:rPr lang="nl-NL" sz="2600" dirty="0" smtClean="0">
                <a:latin typeface="+mj-lt"/>
              </a:rPr>
              <a:t> =&gt; niet hypocriet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19719"/>
            <a:ext cx="10375359" cy="8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In broederliefde </a:t>
            </a:r>
            <a:r>
              <a:rPr lang="nl-NL" sz="3000" dirty="0">
                <a:solidFill>
                  <a:srgbClr val="002060"/>
                </a:solidFill>
              </a:rPr>
              <a:t>elkaar dierbaar genegen, </a:t>
            </a:r>
            <a:r>
              <a:rPr lang="nl-NL" sz="3000" dirty="0" smtClean="0">
                <a:solidFill>
                  <a:srgbClr val="002060"/>
                </a:solidFill>
              </a:rPr>
              <a:t>in de eer elkaar voorgaand,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03281" y="2674392"/>
            <a:ext cx="648916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eer = waarde (Kol.2:23)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elkaar voorgaan in eer =&gt; elkaar waarderen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beseffen wie de ander is in Gods ogen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20" y="5972339"/>
            <a:ext cx="11650980" cy="7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</a:t>
            </a:r>
            <a:r>
              <a:rPr lang="nl-NL" sz="3000" dirty="0" smtClean="0">
                <a:solidFill>
                  <a:srgbClr val="002060"/>
                </a:solidFill>
              </a:rPr>
              <a:t> in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ijver niet traag, vurig </a:t>
            </a:r>
            <a:r>
              <a:rPr lang="nl-NL" sz="3000" dirty="0">
                <a:solidFill>
                  <a:srgbClr val="002060"/>
                </a:solidFill>
              </a:rPr>
              <a:t>in de geest, </a:t>
            </a:r>
            <a:r>
              <a:rPr lang="nl-NL" sz="3000" dirty="0" smtClean="0">
                <a:solidFill>
                  <a:srgbClr val="002060"/>
                </a:solidFill>
              </a:rPr>
              <a:t>als slaaf de Heer dienend.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03280" y="2674392"/>
            <a:ext cx="747213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geest = denken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vurig in/van geest =&gt; vernieuwd in het denken (:2)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44915"/>
            <a:ext cx="10347960" cy="7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algn="ctr"/>
            <a:r>
              <a:rPr lang="nl-NL" sz="3000" baseline="30000" dirty="0" smtClean="0"/>
              <a:t>30</a:t>
            </a:r>
            <a:r>
              <a:rPr lang="nl-NL" sz="3000" dirty="0" smtClean="0"/>
              <a:t> </a:t>
            </a:r>
            <a:r>
              <a:rPr lang="nl-NL" sz="3000" dirty="0"/>
              <a:t>Want net zoals jullie eens ongezeglijk zijn aan God, </a:t>
            </a:r>
          </a:p>
          <a:p>
            <a:pPr algn="ctr"/>
            <a:r>
              <a:rPr lang="nl-NL" sz="3000" dirty="0"/>
              <a:t>maar </a:t>
            </a:r>
            <a:r>
              <a:rPr lang="nl-NL" sz="3000" dirty="0" smtClean="0"/>
              <a:t>nu </a:t>
            </a:r>
            <a:r>
              <a:rPr lang="nl-NL" sz="3000" dirty="0"/>
              <a:t>ontferming verkregen door hun ongezeglijkheid,</a:t>
            </a:r>
          </a:p>
          <a:p>
            <a:pPr algn="ctr"/>
            <a:r>
              <a:rPr lang="nl-NL" sz="3000" baseline="30000" dirty="0"/>
              <a:t>31</a:t>
            </a:r>
            <a:r>
              <a:rPr lang="nl-NL" sz="3000" dirty="0"/>
              <a:t> </a:t>
            </a:r>
            <a:r>
              <a:rPr lang="nl-NL" sz="3000" dirty="0" smtClean="0"/>
              <a:t>zo </a:t>
            </a:r>
            <a:r>
              <a:rPr lang="nl-NL" sz="3000" dirty="0"/>
              <a:t>zijn ook dezen nu ongezeglijk in de ontferming aan jullie, </a:t>
            </a:r>
          </a:p>
          <a:p>
            <a:pPr algn="ctr"/>
            <a:r>
              <a:rPr lang="nl-NL" sz="3000" dirty="0"/>
              <a:t>opdat zij [nu] ook ontferming zullen </a:t>
            </a:r>
            <a:r>
              <a:rPr lang="nl-NL" sz="3000" dirty="0" smtClean="0"/>
              <a:t>verkrijgen.</a:t>
            </a:r>
          </a:p>
          <a:p>
            <a:pPr algn="ctr"/>
            <a:r>
              <a:rPr lang="nl-NL" sz="3000" baseline="30000" dirty="0"/>
              <a:t>32</a:t>
            </a:r>
            <a:r>
              <a:rPr lang="nl-NL" sz="3000" dirty="0"/>
              <a:t> Want God sluit allen samen op in ongezeglijkheid, </a:t>
            </a:r>
          </a:p>
          <a:p>
            <a:pPr algn="ctr"/>
            <a:r>
              <a:rPr lang="nl-NL" sz="3000" dirty="0"/>
              <a:t>opdat Hij zich over allen zou ontfermen.</a:t>
            </a:r>
          </a:p>
          <a:p>
            <a:pPr algn="ctr"/>
            <a:r>
              <a:rPr lang="nl-NL" sz="3000" baseline="30000" dirty="0"/>
              <a:t>33</a:t>
            </a:r>
            <a:r>
              <a:rPr lang="nl-NL" sz="3000" dirty="0"/>
              <a:t> O, diepte van rijkdom en van  wijsheid en van kennis van God! </a:t>
            </a:r>
          </a:p>
          <a:p>
            <a:pPr algn="ctr"/>
            <a:r>
              <a:rPr lang="nl-NL" sz="3000" dirty="0"/>
              <a:t>Hoe </a:t>
            </a:r>
            <a:r>
              <a:rPr lang="nl-NL" sz="3000" dirty="0" err="1"/>
              <a:t>onnavorsbaar</a:t>
            </a:r>
            <a:r>
              <a:rPr lang="nl-NL" sz="3000" dirty="0"/>
              <a:t> zijn </a:t>
            </a:r>
            <a:r>
              <a:rPr lang="nl-NL" sz="3000" dirty="0" err="1" smtClean="0"/>
              <a:t>zijn</a:t>
            </a:r>
            <a:r>
              <a:rPr lang="nl-NL" sz="3000" dirty="0" smtClean="0"/>
              <a:t> </a:t>
            </a:r>
            <a:r>
              <a:rPr lang="nl-NL" sz="3000" dirty="0"/>
              <a:t>oordelen en onnaspeurlijk </a:t>
            </a:r>
            <a:r>
              <a:rPr lang="nl-NL" sz="3000" dirty="0" smtClean="0"/>
              <a:t>zijn </a:t>
            </a:r>
            <a:r>
              <a:rPr lang="nl-NL" sz="3000" dirty="0"/>
              <a:t>wegen!</a:t>
            </a:r>
          </a:p>
          <a:p>
            <a:pPr algn="ctr"/>
            <a:r>
              <a:rPr lang="nl-NL" sz="3000" baseline="30000" dirty="0"/>
              <a:t>34</a:t>
            </a:r>
            <a:r>
              <a:rPr lang="nl-NL" sz="3000" dirty="0"/>
              <a:t> Want: wie kende het denken van de Heer? Of: wie werd zijn adviseur?</a:t>
            </a:r>
          </a:p>
          <a:p>
            <a:pPr algn="ctr"/>
            <a:r>
              <a:rPr lang="nl-NL" sz="3000" baseline="30000" dirty="0"/>
              <a:t>35</a:t>
            </a:r>
            <a:r>
              <a:rPr lang="nl-NL" sz="3000" dirty="0"/>
              <a:t> Of: wie geeft eerst aan Hem, en het zal aan hem terugbetaald worden?</a:t>
            </a:r>
          </a:p>
          <a:p>
            <a:pPr algn="ctr"/>
            <a:r>
              <a:rPr lang="nl-NL" sz="3000" baseline="30000" dirty="0"/>
              <a:t>36</a:t>
            </a:r>
            <a:r>
              <a:rPr lang="nl-NL" sz="3000" dirty="0"/>
              <a:t> Want vanuit Hem en door Hem en tot in Hem zijn alle dingen: </a:t>
            </a:r>
          </a:p>
          <a:p>
            <a:pPr algn="ctr"/>
            <a:r>
              <a:rPr lang="nl-NL" sz="3000" dirty="0"/>
              <a:t>aan Hem de heerlijkheid tot in de aeonen! Amen!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hoop zich verheugende, in </a:t>
            </a:r>
            <a:r>
              <a:rPr lang="nl-NL" sz="3000" dirty="0">
                <a:solidFill>
                  <a:srgbClr val="002060"/>
                </a:solidFill>
              </a:rPr>
              <a:t>de verdrukking </a:t>
            </a:r>
            <a:r>
              <a:rPr lang="nl-NL" sz="3000" dirty="0" smtClean="0">
                <a:solidFill>
                  <a:srgbClr val="002060"/>
                </a:solidFill>
              </a:rPr>
              <a:t>verdurend,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het gebed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volhoudend,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25833" y="2242762"/>
            <a:ext cx="8648314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Romeinen 5</a:t>
            </a:r>
          </a:p>
          <a:p>
            <a:r>
              <a:rPr lang="nl-NL" sz="2600" baseline="30000" dirty="0" smtClean="0">
                <a:latin typeface="+mj-lt"/>
              </a:rPr>
              <a:t>2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(...) en wij roemen in de hoop van de heerlijkheid van God.</a:t>
            </a:r>
          </a:p>
          <a:p>
            <a:r>
              <a:rPr lang="nl-NL" sz="2600" baseline="30000" dirty="0">
                <a:latin typeface="+mj-lt"/>
              </a:rPr>
              <a:t>3</a:t>
            </a:r>
            <a:r>
              <a:rPr lang="nl-NL" sz="2600" dirty="0">
                <a:latin typeface="+mj-lt"/>
              </a:rPr>
              <a:t> En niet alleen hierin, maar wij roemen ook in verdrukkingen, omdat wij weten, dat de verdrukking verduren uitwerkt,</a:t>
            </a:r>
          </a:p>
          <a:p>
            <a:r>
              <a:rPr lang="nl-NL" sz="2600" baseline="30000" dirty="0">
                <a:latin typeface="+mj-lt"/>
              </a:rPr>
              <a:t>4</a:t>
            </a:r>
            <a:r>
              <a:rPr lang="nl-NL" sz="2600" dirty="0">
                <a:latin typeface="+mj-lt"/>
              </a:rPr>
              <a:t> en het verduren </a:t>
            </a:r>
            <a:r>
              <a:rPr lang="nl-NL" sz="2600" dirty="0" err="1">
                <a:latin typeface="+mj-lt"/>
              </a:rPr>
              <a:t>beproefdheid</a:t>
            </a:r>
            <a:r>
              <a:rPr lang="nl-NL" sz="2600" dirty="0">
                <a:latin typeface="+mj-lt"/>
              </a:rPr>
              <a:t>, en de </a:t>
            </a:r>
            <a:r>
              <a:rPr lang="nl-NL" sz="2600" dirty="0" err="1">
                <a:latin typeface="+mj-lt"/>
              </a:rPr>
              <a:t>beproefdheid</a:t>
            </a:r>
            <a:r>
              <a:rPr lang="nl-NL" sz="2600" dirty="0">
                <a:latin typeface="+mj-lt"/>
              </a:rPr>
              <a:t> hoop.</a:t>
            </a:r>
          </a:p>
          <a:p>
            <a:r>
              <a:rPr lang="nl-NL" sz="2600" baseline="30000" dirty="0">
                <a:latin typeface="+mj-lt"/>
              </a:rPr>
              <a:t>5</a:t>
            </a:r>
            <a:r>
              <a:rPr lang="nl-NL" sz="2600" dirty="0">
                <a:latin typeface="+mj-lt"/>
              </a:rPr>
              <a:t> En de hoop maakt niet beschaamd, omdat 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liefde van God </a:t>
            </a:r>
            <a:r>
              <a:rPr lang="nl-NL" sz="2600" dirty="0">
                <a:latin typeface="+mj-lt"/>
              </a:rPr>
              <a:t>in onze harten uitgegoten is (...)</a:t>
            </a:r>
            <a:endParaRPr lang="nl-NL" sz="2600" dirty="0" smtClean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034674"/>
            <a:ext cx="11772900" cy="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hoop zich verheugende, 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verdrukking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verdurend,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gebed volhoudend,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20090" y="2770568"/>
            <a:ext cx="7452360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verduren = passief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olhouden = actief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gebed = enkelvoud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iet een activiteit die we doen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naast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andere dingen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aar een houding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alle dingen en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onder </a:t>
            </a:r>
            <a:r>
              <a:rPr lang="nl-NL" sz="2600" dirty="0" smtClean="0">
                <a:latin typeface="+mj-lt"/>
              </a:rPr>
              <a:t>alle omstandigheden!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034674"/>
            <a:ext cx="11772900" cy="80125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50" y="1662482"/>
            <a:ext cx="3291840" cy="26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 smtClean="0">
                <a:solidFill>
                  <a:srgbClr val="002060"/>
                </a:solidFill>
              </a:rPr>
              <a:t> in </a:t>
            </a:r>
            <a:r>
              <a:rPr lang="nl-NL" sz="3000" dirty="0">
                <a:solidFill>
                  <a:srgbClr val="002060"/>
                </a:solidFill>
              </a:rPr>
              <a:t>de behoeften van de </a:t>
            </a:r>
            <a:r>
              <a:rPr lang="nl-NL" sz="3000" dirty="0" smtClean="0">
                <a:solidFill>
                  <a:srgbClr val="002060"/>
                </a:solidFill>
              </a:rPr>
              <a:t>heiligen deelnemend, de </a:t>
            </a:r>
            <a:r>
              <a:rPr lang="nl-NL" sz="3000" dirty="0">
                <a:solidFill>
                  <a:srgbClr val="002060"/>
                </a:solidFill>
              </a:rPr>
              <a:t>gastvrijheid </a:t>
            </a:r>
            <a:r>
              <a:rPr lang="nl-NL" sz="3000" dirty="0" smtClean="0">
                <a:solidFill>
                  <a:srgbClr val="002060"/>
                </a:solidFill>
              </a:rPr>
              <a:t>najagend.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55970" y="2667698"/>
            <a:ext cx="1013841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 </a:t>
            </a:r>
            <a:r>
              <a:rPr lang="nl-NL" sz="2600" b="1" i="1" dirty="0" smtClean="0">
                <a:latin typeface="+mj-lt"/>
              </a:rPr>
              <a:t>Galaten 6</a:t>
            </a:r>
          </a:p>
          <a:p>
            <a:r>
              <a:rPr lang="nl-NL" sz="2600" baseline="30000" dirty="0" smtClean="0">
                <a:latin typeface="+mj-lt"/>
              </a:rPr>
              <a:t>10</a:t>
            </a:r>
            <a:r>
              <a:rPr lang="nl-NL" sz="2600" dirty="0" smtClean="0">
                <a:latin typeface="+mj-lt"/>
              </a:rPr>
              <a:t> Laten </a:t>
            </a:r>
            <a:r>
              <a:rPr lang="nl-NL" sz="2600" dirty="0">
                <a:latin typeface="+mj-lt"/>
              </a:rPr>
              <a:t>wij dus, als wij de gelegenheid hebben, het goede </a:t>
            </a:r>
            <a:r>
              <a:rPr lang="nl-NL" sz="2600" dirty="0" smtClean="0">
                <a:latin typeface="+mj-lt"/>
              </a:rPr>
              <a:t>doen voor allen, </a:t>
            </a:r>
            <a:r>
              <a:rPr lang="nl-NL" sz="2600" dirty="0">
                <a:latin typeface="+mj-lt"/>
              </a:rPr>
              <a:t>maar vooral voor de huisgenoten van het geloof.</a:t>
            </a:r>
            <a:endParaRPr lang="nl-NL" sz="2600" dirty="0" smtClean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41308"/>
            <a:ext cx="9118059" cy="7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 smtClean="0">
                <a:solidFill>
                  <a:srgbClr val="002060"/>
                </a:solidFill>
              </a:rPr>
              <a:t> in </a:t>
            </a:r>
            <a:r>
              <a:rPr lang="nl-NL" sz="3000" dirty="0">
                <a:solidFill>
                  <a:srgbClr val="002060"/>
                </a:solidFill>
              </a:rPr>
              <a:t>de behoeften van de </a:t>
            </a:r>
            <a:r>
              <a:rPr lang="nl-NL" sz="3000" dirty="0" smtClean="0">
                <a:solidFill>
                  <a:srgbClr val="002060"/>
                </a:solidFill>
              </a:rPr>
              <a:t>heiligen deelnemend, de </a:t>
            </a:r>
            <a:r>
              <a:rPr lang="nl-NL" sz="3000" dirty="0">
                <a:solidFill>
                  <a:srgbClr val="002060"/>
                </a:solidFill>
              </a:rPr>
              <a:t>gastvrijheid </a:t>
            </a:r>
            <a:r>
              <a:rPr lang="nl-NL" sz="3000" dirty="0" smtClean="0">
                <a:solidFill>
                  <a:srgbClr val="002060"/>
                </a:solidFill>
              </a:rPr>
              <a:t>najagend.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973339" y="2835178"/>
            <a:ext cx="510578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l</a:t>
            </a:r>
            <a:r>
              <a:rPr lang="nl-NL" sz="2600" dirty="0" smtClean="0">
                <a:latin typeface="+mj-lt"/>
              </a:rPr>
              <a:t>aatste van 13x  =&gt; de liefde is……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41308"/>
            <a:ext cx="9118059" cy="7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rgbClr val="002060"/>
                </a:solidFill>
              </a:rPr>
              <a:t>Zegen </a:t>
            </a:r>
            <a:r>
              <a:rPr lang="nl-NL" sz="3000" dirty="0">
                <a:solidFill>
                  <a:srgbClr val="002060"/>
                </a:solidFill>
              </a:rPr>
              <a:t>wie jullie vervolgen, zegen en vervloek niet.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93900" y="2225058"/>
            <a:ext cx="10250400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Mattheüs 5</a:t>
            </a:r>
          </a:p>
          <a:p>
            <a:r>
              <a:rPr lang="nl-NL" sz="2600" baseline="30000" dirty="0">
                <a:latin typeface="+mj-lt"/>
              </a:rPr>
              <a:t>44</a:t>
            </a:r>
            <a:r>
              <a:rPr lang="nl-NL" sz="2600" dirty="0">
                <a:latin typeface="+mj-lt"/>
              </a:rPr>
              <a:t> Maar Ik zeg tegen jullie: Heb je vijanden lief, en bid voor wie je vervolgen,</a:t>
            </a:r>
          </a:p>
          <a:p>
            <a:r>
              <a:rPr lang="nl-NL" sz="2600" baseline="30000" dirty="0">
                <a:latin typeface="+mj-lt"/>
              </a:rPr>
              <a:t>45</a:t>
            </a:r>
            <a:r>
              <a:rPr lang="nl-NL" sz="2600" dirty="0">
                <a:latin typeface="+mj-lt"/>
              </a:rPr>
              <a:t> zodat jullie zonen zullen worden van jullie Vader, die in de hemelen is;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Hij laat zijn zon opgaan over </a:t>
            </a:r>
            <a:r>
              <a:rPr lang="nl-NL" sz="2600" dirty="0" err="1">
                <a:latin typeface="+mj-lt"/>
              </a:rPr>
              <a:t>boosaardigen</a:t>
            </a:r>
            <a:r>
              <a:rPr lang="nl-NL" sz="2600" dirty="0">
                <a:latin typeface="+mj-lt"/>
              </a:rPr>
              <a:t> en goeden,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laat het regenen op rechtvaardigen en onrechtvaardigen</a:t>
            </a:r>
            <a:r>
              <a:rPr lang="nl-NL" sz="2600" dirty="0" smtClean="0">
                <a:latin typeface="+mj-lt"/>
              </a:rPr>
              <a:t>.</a:t>
            </a:r>
          </a:p>
          <a:p>
            <a:endParaRPr lang="nl-NL" sz="2600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					vergelijk Luk.23:37; Hand.7:60; 1 Kor.4:13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42231"/>
            <a:ext cx="9439275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</a:t>
            </a:r>
            <a:r>
              <a:rPr lang="nl-NL" sz="3000" dirty="0" smtClean="0">
                <a:solidFill>
                  <a:srgbClr val="002060"/>
                </a:solidFill>
              </a:rPr>
              <a:t> Verheug </a:t>
            </a:r>
            <a:r>
              <a:rPr lang="nl-NL" sz="3000" dirty="0">
                <a:solidFill>
                  <a:srgbClr val="002060"/>
                </a:solidFill>
              </a:rPr>
              <a:t>je met wie zich verheugen, huil met wie huilen.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488210" y="3314178"/>
            <a:ext cx="851304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blijdschap en verdriet: alles in ons </a:t>
            </a:r>
            <a:r>
              <a:rPr lang="nl-NL" sz="2600" dirty="0" smtClean="0">
                <a:latin typeface="+mj-lt"/>
              </a:rPr>
              <a:t>leven geeft </a:t>
            </a:r>
            <a:r>
              <a:rPr lang="nl-NL" sz="2600" dirty="0">
                <a:latin typeface="+mj-lt"/>
              </a:rPr>
              <a:t>God een plek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14422"/>
            <a:ext cx="10009599" cy="8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Wees </a:t>
            </a:r>
            <a:r>
              <a:rPr lang="nl-NL" sz="3000" dirty="0">
                <a:solidFill>
                  <a:srgbClr val="002060"/>
                </a:solidFill>
              </a:rPr>
              <a:t>onderling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eensgezind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zinnende</a:t>
            </a:r>
            <a:r>
              <a:rPr lang="nl-NL" sz="3000" dirty="0" smtClean="0">
                <a:solidFill>
                  <a:srgbClr val="002060"/>
                </a:solidFill>
              </a:rPr>
              <a:t> op de </a:t>
            </a:r>
            <a:r>
              <a:rPr lang="nl-NL" sz="3000" dirty="0">
                <a:solidFill>
                  <a:srgbClr val="002060"/>
                </a:solidFill>
              </a:rPr>
              <a:t>hoge </a:t>
            </a:r>
            <a:r>
              <a:rPr lang="nl-NL" sz="3000" dirty="0" smtClean="0">
                <a:solidFill>
                  <a:srgbClr val="002060"/>
                </a:solidFill>
              </a:rPr>
              <a:t>dingen,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zich voegend met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err="1" smtClean="0">
                <a:solidFill>
                  <a:srgbClr val="002060"/>
                </a:solidFill>
              </a:rPr>
              <a:t>nederigen</a:t>
            </a:r>
            <a:r>
              <a:rPr lang="nl-NL" sz="3000" dirty="0" smtClean="0">
                <a:solidFill>
                  <a:srgbClr val="002060"/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</a:rPr>
              <a:t>Wees niet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eigenzinnig</a:t>
            </a:r>
            <a:r>
              <a:rPr lang="nl-NL" sz="3000" dirty="0" smtClean="0">
                <a:solidFill>
                  <a:srgbClr val="002060"/>
                </a:solidFill>
              </a:rPr>
              <a:t>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56890" y="2896659"/>
            <a:ext cx="528978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weer 3x ‘gezind’, net zoals in vers 3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617720"/>
            <a:ext cx="11809618" cy="21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Wees </a:t>
            </a:r>
            <a:r>
              <a:rPr lang="nl-NL" sz="3000" dirty="0">
                <a:solidFill>
                  <a:srgbClr val="002060"/>
                </a:solidFill>
              </a:rPr>
              <a:t>onderling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eensgezind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niet zinnende op de </a:t>
            </a:r>
            <a:r>
              <a:rPr lang="nl-NL" sz="3000" dirty="0">
                <a:solidFill>
                  <a:srgbClr val="002060"/>
                </a:solidFill>
              </a:rPr>
              <a:t>hoge </a:t>
            </a:r>
            <a:r>
              <a:rPr lang="nl-NL" sz="3000" dirty="0" smtClean="0">
                <a:solidFill>
                  <a:srgbClr val="002060"/>
                </a:solidFill>
              </a:rPr>
              <a:t>dingen,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zich voegend met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err="1" smtClean="0">
                <a:solidFill>
                  <a:srgbClr val="002060"/>
                </a:solidFill>
              </a:rPr>
              <a:t>nederigen</a:t>
            </a:r>
            <a:r>
              <a:rPr lang="nl-NL" sz="3000" dirty="0" smtClean="0">
                <a:solidFill>
                  <a:srgbClr val="002060"/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</a:rPr>
              <a:t>Wees niet </a:t>
            </a:r>
            <a:r>
              <a:rPr lang="nl-NL" sz="3000" dirty="0" smtClean="0">
                <a:solidFill>
                  <a:srgbClr val="002060"/>
                </a:solidFill>
              </a:rPr>
              <a:t>eigenzinnig!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88695" y="2696605"/>
            <a:ext cx="787296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eensgezind = dezelfde gerichtheid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liefde voor de waarheid (daar is er maar één van)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617720"/>
            <a:ext cx="11809618" cy="21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Wees </a:t>
            </a:r>
            <a:r>
              <a:rPr lang="nl-NL" sz="3000" dirty="0">
                <a:solidFill>
                  <a:srgbClr val="002060"/>
                </a:solidFill>
              </a:rPr>
              <a:t>onderling eensgezind,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 zinnende op de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hoge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dingen</a:t>
            </a:r>
            <a:r>
              <a:rPr lang="nl-NL" sz="3000" dirty="0" smtClean="0">
                <a:solidFill>
                  <a:srgbClr val="002060"/>
                </a:solidFill>
              </a:rPr>
              <a:t>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zich voegend met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err="1" smtClean="0">
                <a:solidFill>
                  <a:srgbClr val="002060"/>
                </a:solidFill>
              </a:rPr>
              <a:t>nederigen</a:t>
            </a:r>
            <a:r>
              <a:rPr lang="nl-NL" sz="3000" dirty="0" smtClean="0">
                <a:solidFill>
                  <a:srgbClr val="002060"/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</a:rPr>
              <a:t>Wees niet </a:t>
            </a:r>
            <a:r>
              <a:rPr lang="nl-NL" sz="3000" dirty="0" smtClean="0">
                <a:solidFill>
                  <a:srgbClr val="002060"/>
                </a:solidFill>
              </a:rPr>
              <a:t>eigenzinnig!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88694" y="2696605"/>
            <a:ext cx="8661245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geen hogere doelen nastreven dan wat God ons geeft (:7-8)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617720"/>
            <a:ext cx="11809618" cy="21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Wees </a:t>
            </a:r>
            <a:r>
              <a:rPr lang="nl-NL" sz="3000" dirty="0">
                <a:solidFill>
                  <a:srgbClr val="002060"/>
                </a:solidFill>
              </a:rPr>
              <a:t>onderling eensgezind, </a:t>
            </a:r>
            <a:r>
              <a:rPr lang="nl-NL" sz="3000" dirty="0" smtClean="0">
                <a:solidFill>
                  <a:srgbClr val="002060"/>
                </a:solidFill>
              </a:rPr>
              <a:t>niet zinnende op de </a:t>
            </a:r>
            <a:r>
              <a:rPr lang="nl-NL" sz="3000" dirty="0">
                <a:solidFill>
                  <a:srgbClr val="002060"/>
                </a:solidFill>
              </a:rPr>
              <a:t>hoge </a:t>
            </a:r>
            <a:r>
              <a:rPr lang="nl-NL" sz="3000" dirty="0" smtClean="0">
                <a:solidFill>
                  <a:srgbClr val="002060"/>
                </a:solidFill>
              </a:rPr>
              <a:t>dingen,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zich voegend met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err="1" smtClean="0">
                <a:solidFill>
                  <a:srgbClr val="002060"/>
                </a:solidFill>
              </a:rPr>
              <a:t>nederigen</a:t>
            </a:r>
            <a:r>
              <a:rPr lang="nl-NL" sz="3000" dirty="0" smtClean="0">
                <a:solidFill>
                  <a:srgbClr val="002060"/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Wees niet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eigenzinnig</a:t>
            </a:r>
            <a:r>
              <a:rPr lang="nl-NL" sz="3000" dirty="0" smtClean="0">
                <a:solidFill>
                  <a:srgbClr val="002060"/>
                </a:solidFill>
              </a:rPr>
              <a:t>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48915" y="2730895"/>
            <a:ext cx="4112106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‘het ik’ in het middelpunt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617720"/>
            <a:ext cx="11809618" cy="21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/>
              <a:t>1</a:t>
            </a:r>
            <a:r>
              <a:rPr lang="nl-NL" sz="3000" dirty="0" smtClean="0"/>
              <a:t> </a:t>
            </a:r>
            <a:r>
              <a:rPr lang="nl-NL" sz="3000" dirty="0"/>
              <a:t>Ik moedig jullie dan aan broeders, door de barmhartigheden van God, </a:t>
            </a:r>
          </a:p>
          <a:p>
            <a:pPr algn="ctr"/>
            <a:r>
              <a:rPr lang="nl-NL" sz="3000" dirty="0"/>
              <a:t>dat jullie je lichamen presenteren </a:t>
            </a:r>
          </a:p>
          <a:p>
            <a:pPr algn="ctr"/>
            <a:r>
              <a:rPr lang="nl-NL" sz="3000" dirty="0"/>
              <a:t>als een levend, heilig en welgevallig offer aan God: </a:t>
            </a:r>
            <a:r>
              <a:rPr lang="nl-NL" sz="3000" dirty="0" smtClean="0"/>
              <a:t>jullie </a:t>
            </a:r>
            <a:r>
              <a:rPr lang="nl-NL" sz="3000" dirty="0"/>
              <a:t>logische dienst.</a:t>
            </a:r>
          </a:p>
          <a:p>
            <a:pPr algn="ctr"/>
            <a:r>
              <a:rPr lang="nl-NL" sz="3000" baseline="30000" dirty="0"/>
              <a:t>2</a:t>
            </a:r>
            <a:r>
              <a:rPr lang="nl-NL" sz="3000" dirty="0"/>
              <a:t> En word niet gevormd naar deze </a:t>
            </a:r>
            <a:r>
              <a:rPr lang="nl-NL" sz="3000" dirty="0" err="1"/>
              <a:t>aeon</a:t>
            </a:r>
            <a:r>
              <a:rPr lang="nl-NL" sz="3000" dirty="0"/>
              <a:t>, </a:t>
            </a:r>
            <a:r>
              <a:rPr lang="nl-NL" sz="3000" dirty="0" smtClean="0"/>
              <a:t>maar </a:t>
            </a:r>
            <a:r>
              <a:rPr lang="nl-NL" sz="3000" dirty="0"/>
              <a:t>onderga een metamorfose in de vernieuwing van het denken, </a:t>
            </a:r>
            <a:r>
              <a:rPr lang="nl-NL" sz="3000" dirty="0" smtClean="0"/>
              <a:t>om te beproeven wat de wil van God is, </a:t>
            </a:r>
          </a:p>
          <a:p>
            <a:pPr algn="ctr"/>
            <a:r>
              <a:rPr lang="nl-NL" sz="3000" dirty="0" smtClean="0"/>
              <a:t>het </a:t>
            </a:r>
            <a:r>
              <a:rPr lang="nl-NL" sz="3000" dirty="0"/>
              <a:t>goede, welgevallige en volmaakte.</a:t>
            </a:r>
          </a:p>
          <a:p>
            <a:pPr algn="ctr"/>
            <a:r>
              <a:rPr lang="nl-NL" sz="3000" dirty="0" smtClean="0"/>
              <a:t>…</a:t>
            </a:r>
          </a:p>
          <a:p>
            <a:pPr algn="ctr"/>
            <a:r>
              <a:rPr lang="nl-NL" sz="3000" baseline="30000" dirty="0"/>
              <a:t>3</a:t>
            </a:r>
            <a:r>
              <a:rPr lang="nl-NL" sz="3000" dirty="0"/>
              <a:t> Want ik zeg, door de genade die aan mij </a:t>
            </a:r>
            <a:endParaRPr lang="nl-NL" sz="3000" dirty="0" smtClean="0"/>
          </a:p>
          <a:p>
            <a:pPr algn="ctr"/>
            <a:r>
              <a:rPr lang="nl-NL" sz="3000" dirty="0" smtClean="0"/>
              <a:t>gegeven wordt, tegen een ieder onder jullie: </a:t>
            </a:r>
          </a:p>
          <a:p>
            <a:pPr algn="ctr"/>
            <a:r>
              <a:rPr lang="nl-NL" sz="3000" dirty="0" smtClean="0"/>
              <a:t>heb </a:t>
            </a:r>
            <a:r>
              <a:rPr lang="nl-NL" sz="3000" dirty="0"/>
              <a:t>geen hogere gezindheid boven wat noodzakelijk is gezind te zijn, </a:t>
            </a:r>
          </a:p>
          <a:p>
            <a:pPr algn="ctr"/>
            <a:r>
              <a:rPr lang="nl-NL" sz="3000" dirty="0"/>
              <a:t>maar wees gezind om verstandig te zijn, </a:t>
            </a:r>
          </a:p>
          <a:p>
            <a:pPr algn="ctr"/>
            <a:r>
              <a:rPr lang="nl-NL" sz="3000" dirty="0"/>
              <a:t>zoals God aan een ieder een maat van geloof toedeelt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2203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53548"/>
            <a:ext cx="120513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 smtClean="0"/>
              <a:t>4</a:t>
            </a:r>
            <a:r>
              <a:rPr lang="nl-NL" sz="3000" dirty="0" smtClean="0"/>
              <a:t> </a:t>
            </a:r>
            <a:r>
              <a:rPr lang="nl-NL" sz="3000" dirty="0"/>
              <a:t>Want net als wij in één lichaam veel leden hebben, </a:t>
            </a:r>
          </a:p>
          <a:p>
            <a:pPr algn="ctr"/>
            <a:r>
              <a:rPr lang="nl-NL" sz="3000" dirty="0"/>
              <a:t>maar niet alle leden dezelfde werking hebben,</a:t>
            </a:r>
          </a:p>
          <a:p>
            <a:pPr algn="ctr"/>
            <a:r>
              <a:rPr lang="nl-NL" sz="3000" baseline="30000" dirty="0"/>
              <a:t>5</a:t>
            </a:r>
            <a:r>
              <a:rPr lang="nl-NL" sz="3000" dirty="0"/>
              <a:t> zó zijn wij de velen, één lichaam in Christus, </a:t>
            </a:r>
          </a:p>
          <a:p>
            <a:pPr algn="ctr"/>
            <a:r>
              <a:rPr lang="nl-NL" sz="3000" dirty="0"/>
              <a:t>maar ieder afzonderlijk leden van elkaar.</a:t>
            </a:r>
          </a:p>
          <a:p>
            <a:pPr algn="ctr"/>
            <a:r>
              <a:rPr lang="nl-NL" sz="3000" baseline="30000" dirty="0"/>
              <a:t>6</a:t>
            </a:r>
            <a:r>
              <a:rPr lang="nl-NL" sz="3000" dirty="0"/>
              <a:t> En wij hebben onderscheiden genadegaven, </a:t>
            </a:r>
          </a:p>
          <a:p>
            <a:pPr algn="ctr"/>
            <a:r>
              <a:rPr lang="nl-NL" sz="3000" dirty="0"/>
              <a:t>in overeenstemming met de genade, die aan ons gegeven wordt: </a:t>
            </a:r>
          </a:p>
          <a:p>
            <a:pPr algn="ctr"/>
            <a:r>
              <a:rPr lang="nl-NL" sz="3000" dirty="0"/>
              <a:t>hetzij profetie, naar overeenkomst van het geloof</a:t>
            </a:r>
            <a:r>
              <a:rPr lang="nl-NL" sz="3000" dirty="0" smtClean="0"/>
              <a:t>;</a:t>
            </a:r>
          </a:p>
          <a:p>
            <a:pPr algn="ctr"/>
            <a:r>
              <a:rPr lang="nl-NL" sz="3000" baseline="30000" dirty="0"/>
              <a:t>7</a:t>
            </a:r>
            <a:r>
              <a:rPr lang="nl-NL" sz="3000" dirty="0"/>
              <a:t> hetzij bediening, in de bediening; hetzij wie onderwijst, in de onderwijzing,</a:t>
            </a:r>
          </a:p>
          <a:p>
            <a:pPr algn="ctr"/>
            <a:r>
              <a:rPr lang="nl-NL" sz="3000" baseline="30000" dirty="0"/>
              <a:t>8</a:t>
            </a:r>
            <a:r>
              <a:rPr lang="nl-NL" sz="3000" dirty="0"/>
              <a:t> hetzij de bemoedigende, in het bemoedigen; </a:t>
            </a:r>
          </a:p>
          <a:p>
            <a:pPr algn="ctr"/>
            <a:r>
              <a:rPr lang="nl-NL" sz="3000" dirty="0"/>
              <a:t>wie mededeelt, in vrijgevigheid; wie vooraan staat, in ijver; </a:t>
            </a:r>
          </a:p>
          <a:p>
            <a:pPr algn="ctr"/>
            <a:r>
              <a:rPr lang="nl-NL" sz="3000" dirty="0"/>
              <a:t>wie zich ontfermt, in blijmoedigheid.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2367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53548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 smtClean="0"/>
              <a:t>9</a:t>
            </a:r>
            <a:r>
              <a:rPr lang="nl-NL" sz="3000" dirty="0" smtClean="0"/>
              <a:t> </a:t>
            </a:r>
            <a:r>
              <a:rPr lang="nl-NL" sz="3000" dirty="0"/>
              <a:t>De liefde [is] ongeveinsd,</a:t>
            </a:r>
          </a:p>
          <a:p>
            <a:pPr algn="ctr"/>
            <a:r>
              <a:rPr lang="nl-NL" sz="3000" dirty="0"/>
              <a:t>verafschuwende het boosaardige, hechtende aan het goede.</a:t>
            </a:r>
          </a:p>
          <a:p>
            <a:pPr algn="ctr"/>
            <a:r>
              <a:rPr lang="nl-NL" sz="3000" baseline="30000" dirty="0"/>
              <a:t>10</a:t>
            </a:r>
            <a:r>
              <a:rPr lang="nl-NL" sz="3000" dirty="0"/>
              <a:t> In broederliefde elkaar dierbaar genegen, in </a:t>
            </a:r>
            <a:r>
              <a:rPr lang="nl-NL" sz="3000" dirty="0" smtClean="0"/>
              <a:t>de eer </a:t>
            </a:r>
            <a:r>
              <a:rPr lang="nl-NL" sz="3000" dirty="0"/>
              <a:t>elkaar voorgaand,</a:t>
            </a:r>
          </a:p>
          <a:p>
            <a:pPr algn="ctr"/>
            <a:r>
              <a:rPr lang="nl-NL" sz="3000" baseline="30000" dirty="0"/>
              <a:t>11</a:t>
            </a:r>
            <a:r>
              <a:rPr lang="nl-NL" sz="3000" dirty="0"/>
              <a:t> in de ijver niet traag, vurig in de geest, </a:t>
            </a:r>
            <a:r>
              <a:rPr lang="nl-NL" sz="3000" dirty="0" smtClean="0"/>
              <a:t>als slaaf de Heer dienend.</a:t>
            </a:r>
            <a:endParaRPr lang="nl-NL" sz="3000" dirty="0"/>
          </a:p>
          <a:p>
            <a:pPr algn="ctr"/>
            <a:r>
              <a:rPr lang="nl-NL" sz="3000" baseline="30000" dirty="0"/>
              <a:t>12</a:t>
            </a:r>
            <a:r>
              <a:rPr lang="nl-NL" sz="3000" dirty="0"/>
              <a:t> In de hoop zich verheugende, in de verdrukking verdurend, </a:t>
            </a:r>
          </a:p>
          <a:p>
            <a:pPr algn="ctr"/>
            <a:r>
              <a:rPr lang="nl-NL" sz="3000" dirty="0"/>
              <a:t>in het gebed volhoudend,</a:t>
            </a:r>
          </a:p>
          <a:p>
            <a:pPr algn="ctr"/>
            <a:r>
              <a:rPr lang="nl-NL" sz="3000" baseline="30000" dirty="0"/>
              <a:t>13</a:t>
            </a:r>
            <a:r>
              <a:rPr lang="nl-NL" sz="3000" dirty="0"/>
              <a:t> in de behoeften van de heiligen deelnemend, de gastvrijheid najagend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14</a:t>
            </a:r>
            <a:r>
              <a:rPr lang="nl-NL" sz="3000" dirty="0"/>
              <a:t> Zegen wie jullie vervolgen, zegen en vervloek niet.</a:t>
            </a:r>
          </a:p>
          <a:p>
            <a:pPr algn="ctr"/>
            <a:r>
              <a:rPr lang="nl-NL" sz="3000" baseline="30000" dirty="0"/>
              <a:t>15</a:t>
            </a:r>
            <a:r>
              <a:rPr lang="nl-NL" sz="3000" dirty="0"/>
              <a:t> Verheug je met wie zich verheugen, huil met wie huilen.</a:t>
            </a:r>
          </a:p>
          <a:p>
            <a:pPr algn="ctr"/>
            <a:r>
              <a:rPr lang="nl-NL" sz="3000" baseline="30000" dirty="0"/>
              <a:t>16</a:t>
            </a:r>
            <a:r>
              <a:rPr lang="nl-NL" sz="3000" dirty="0"/>
              <a:t> Wees onderling eensgezind, niet zinnende op de hoge dingen, </a:t>
            </a:r>
          </a:p>
          <a:p>
            <a:pPr algn="ctr"/>
            <a:r>
              <a:rPr lang="nl-NL" sz="3000" dirty="0"/>
              <a:t>maar zich voegend met de </a:t>
            </a:r>
            <a:r>
              <a:rPr lang="nl-NL" sz="3000" dirty="0" err="1"/>
              <a:t>nederigen</a:t>
            </a:r>
            <a:r>
              <a:rPr lang="nl-NL" sz="3000" dirty="0"/>
              <a:t>. Wees niet eigenzinnig</a:t>
            </a:r>
            <a:r>
              <a:rPr lang="nl-NL" sz="3000" dirty="0" smtClean="0"/>
              <a:t>!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4307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Want ik zeg, door de genade die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mij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gegeven </a:t>
            </a:r>
            <a:r>
              <a:rPr lang="nl-NL" sz="3000" dirty="0">
                <a:solidFill>
                  <a:srgbClr val="002060"/>
                </a:solidFill>
              </a:rPr>
              <a:t>wordt, tegen een ieder </a:t>
            </a:r>
            <a:r>
              <a:rPr lang="nl-NL" sz="3000" dirty="0" smtClean="0">
                <a:solidFill>
                  <a:srgbClr val="002060"/>
                </a:solidFill>
              </a:rPr>
              <a:t>onder jullie</a:t>
            </a:r>
            <a:r>
              <a:rPr lang="nl-NL" sz="3000" dirty="0">
                <a:solidFill>
                  <a:srgbClr val="002060"/>
                </a:solidFill>
              </a:rPr>
              <a:t>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heb </a:t>
            </a:r>
            <a:r>
              <a:rPr lang="nl-NL" sz="3000" dirty="0">
                <a:solidFill>
                  <a:srgbClr val="002060"/>
                </a:solidFill>
              </a:rPr>
              <a:t>geen hogere gezindheid boven wat </a:t>
            </a:r>
            <a:r>
              <a:rPr lang="nl-NL" sz="3000" dirty="0" smtClean="0">
                <a:solidFill>
                  <a:srgbClr val="002060"/>
                </a:solidFill>
              </a:rPr>
              <a:t>noodzakelijk is gezind te </a:t>
            </a:r>
            <a:r>
              <a:rPr lang="nl-NL" sz="3000" dirty="0">
                <a:solidFill>
                  <a:srgbClr val="002060"/>
                </a:solidFill>
              </a:rPr>
              <a:t>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wees </a:t>
            </a:r>
            <a:r>
              <a:rPr lang="nl-NL" sz="3000" dirty="0" smtClean="0">
                <a:solidFill>
                  <a:srgbClr val="002060"/>
                </a:solidFill>
              </a:rPr>
              <a:t>gezind om </a:t>
            </a:r>
            <a:r>
              <a:rPr lang="nl-NL" sz="3000" dirty="0">
                <a:solidFill>
                  <a:srgbClr val="002060"/>
                </a:solidFill>
              </a:rPr>
              <a:t>verstandig </a:t>
            </a:r>
            <a:r>
              <a:rPr lang="nl-NL" sz="3000" dirty="0" smtClean="0">
                <a:solidFill>
                  <a:srgbClr val="002060"/>
                </a:solidFill>
              </a:rPr>
              <a:t>te zijn,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God aan een ieder </a:t>
            </a:r>
            <a:r>
              <a:rPr lang="nl-NL" sz="3000" dirty="0" smtClean="0">
                <a:solidFill>
                  <a:srgbClr val="002060"/>
                </a:solidFill>
              </a:rPr>
              <a:t>een maat </a:t>
            </a:r>
            <a:r>
              <a:rPr lang="nl-NL" sz="3000" dirty="0">
                <a:solidFill>
                  <a:srgbClr val="002060"/>
                </a:solidFill>
              </a:rPr>
              <a:t>van geloof toedeelt.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73330" y="3294956"/>
            <a:ext cx="1066528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want: </a:t>
            </a:r>
            <a:r>
              <a:rPr lang="nl-NL" sz="2600" dirty="0" err="1" smtClean="0">
                <a:latin typeface="+mj-lt"/>
              </a:rPr>
              <a:t>ivm</a:t>
            </a:r>
            <a:r>
              <a:rPr lang="nl-NL" sz="2600" dirty="0" smtClean="0">
                <a:latin typeface="+mj-lt"/>
              </a:rPr>
              <a:t> het voorgaande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we onze lichamen stellen als levend, heilig en welgevallig offer aan God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n we zo ondervinden wat de wil van God is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geeft aan een ieder wat hij nodig heeft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onderschik je daar aan/wees daar tevreden mee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2110"/>
            <a:ext cx="11932347" cy="6472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6484"/>
            <a:ext cx="12192000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Want ik zeg, door de genade die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mij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gegeven </a:t>
            </a:r>
            <a:r>
              <a:rPr lang="nl-NL" sz="3000" dirty="0">
                <a:solidFill>
                  <a:srgbClr val="002060"/>
                </a:solidFill>
              </a:rPr>
              <a:t>wordt, tegen een ieder </a:t>
            </a:r>
            <a:r>
              <a:rPr lang="nl-NL" sz="3000" dirty="0" smtClean="0">
                <a:solidFill>
                  <a:srgbClr val="002060"/>
                </a:solidFill>
              </a:rPr>
              <a:t>onder jullie</a:t>
            </a:r>
            <a:r>
              <a:rPr lang="nl-NL" sz="3000" dirty="0">
                <a:solidFill>
                  <a:srgbClr val="002060"/>
                </a:solidFill>
              </a:rPr>
              <a:t>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heb </a:t>
            </a:r>
            <a:r>
              <a:rPr lang="nl-NL" sz="3000" dirty="0">
                <a:solidFill>
                  <a:srgbClr val="002060"/>
                </a:solidFill>
              </a:rPr>
              <a:t>geen hogere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gezindheid</a:t>
            </a:r>
            <a:r>
              <a:rPr lang="nl-NL" sz="3000" dirty="0">
                <a:solidFill>
                  <a:srgbClr val="002060"/>
                </a:solidFill>
              </a:rPr>
              <a:t> boven wat </a:t>
            </a:r>
            <a:r>
              <a:rPr lang="nl-NL" sz="3000" dirty="0" smtClean="0">
                <a:solidFill>
                  <a:srgbClr val="002060"/>
                </a:solidFill>
              </a:rPr>
              <a:t>noodzakelijk is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wees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</a:t>
            </a:r>
            <a:r>
              <a:rPr lang="nl-NL" sz="3000" dirty="0" smtClean="0">
                <a:solidFill>
                  <a:srgbClr val="002060"/>
                </a:solidFill>
              </a:rPr>
              <a:t> om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verstandig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te zijn,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God aan een ieder </a:t>
            </a:r>
            <a:r>
              <a:rPr lang="nl-NL" sz="3000" dirty="0" smtClean="0">
                <a:solidFill>
                  <a:srgbClr val="002060"/>
                </a:solidFill>
              </a:rPr>
              <a:t>een maat </a:t>
            </a:r>
            <a:r>
              <a:rPr lang="nl-NL" sz="3000" dirty="0">
                <a:solidFill>
                  <a:srgbClr val="002060"/>
                </a:solidFill>
              </a:rPr>
              <a:t>van geloof toedeelt.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485900" y="3313480"/>
            <a:ext cx="915542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gezindheid (denkrichting) zou gericht zijn op: verstandig zijn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8" y="4069081"/>
            <a:ext cx="4066151" cy="26889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15" y="4068983"/>
            <a:ext cx="1874448" cy="26928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429" y="4071600"/>
            <a:ext cx="1719288" cy="268638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390" y="4068983"/>
            <a:ext cx="3208618" cy="26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Want ik zeg, door de genade die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mij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gegeven </a:t>
            </a:r>
            <a:r>
              <a:rPr lang="nl-NL" sz="3000" dirty="0">
                <a:solidFill>
                  <a:srgbClr val="002060"/>
                </a:solidFill>
              </a:rPr>
              <a:t>wordt, tegen een ieder </a:t>
            </a:r>
            <a:r>
              <a:rPr lang="nl-NL" sz="3000" dirty="0" smtClean="0">
                <a:solidFill>
                  <a:srgbClr val="002060"/>
                </a:solidFill>
              </a:rPr>
              <a:t>onder jullie</a:t>
            </a:r>
            <a:r>
              <a:rPr lang="nl-NL" sz="3000" dirty="0">
                <a:solidFill>
                  <a:srgbClr val="002060"/>
                </a:solidFill>
              </a:rPr>
              <a:t>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heb </a:t>
            </a:r>
            <a:r>
              <a:rPr lang="nl-NL" sz="3000" dirty="0">
                <a:solidFill>
                  <a:srgbClr val="002060"/>
                </a:solidFill>
              </a:rPr>
              <a:t>geen hogere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gezindheid</a:t>
            </a:r>
            <a:r>
              <a:rPr lang="nl-NL" sz="3000" dirty="0">
                <a:solidFill>
                  <a:srgbClr val="002060"/>
                </a:solidFill>
              </a:rPr>
              <a:t> boven wat </a:t>
            </a:r>
            <a:r>
              <a:rPr lang="nl-NL" sz="3000" dirty="0" smtClean="0">
                <a:solidFill>
                  <a:srgbClr val="002060"/>
                </a:solidFill>
              </a:rPr>
              <a:t>noodzakelijk is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wees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gezind</a:t>
            </a:r>
            <a:r>
              <a:rPr lang="nl-NL" sz="3000" dirty="0" smtClean="0">
                <a:solidFill>
                  <a:srgbClr val="002060"/>
                </a:solidFill>
              </a:rPr>
              <a:t> om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verstandig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te zijn,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God aan een ieder </a:t>
            </a:r>
            <a:r>
              <a:rPr lang="nl-NL" sz="3000" dirty="0" smtClean="0">
                <a:solidFill>
                  <a:srgbClr val="002060"/>
                </a:solidFill>
              </a:rPr>
              <a:t>een maat </a:t>
            </a:r>
            <a:r>
              <a:rPr lang="nl-NL" sz="3000" dirty="0">
                <a:solidFill>
                  <a:srgbClr val="002060"/>
                </a:solidFill>
              </a:rPr>
              <a:t>van geloof toedeelt.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17521" y="4067860"/>
            <a:ext cx="669797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naar de maat die God geeft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niet meer en niet minder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geeft aan </a:t>
            </a:r>
            <a:r>
              <a:rPr lang="nl-NL" sz="2600" i="1" dirty="0" smtClean="0">
                <a:latin typeface="+mj-lt"/>
              </a:rPr>
              <a:t>jou</a:t>
            </a:r>
            <a:r>
              <a:rPr lang="nl-NL" sz="2600" dirty="0" smtClean="0">
                <a:latin typeface="+mj-lt"/>
              </a:rPr>
              <a:t> wat </a:t>
            </a:r>
            <a:r>
              <a:rPr lang="nl-NL" sz="2600" i="1" dirty="0" smtClean="0">
                <a:latin typeface="+mj-lt"/>
              </a:rPr>
              <a:t>jij</a:t>
            </a:r>
            <a:r>
              <a:rPr lang="nl-NL" sz="2600" dirty="0" smtClean="0">
                <a:latin typeface="+mj-lt"/>
              </a:rPr>
              <a:t> nodig hebt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kon daar over meepraten (2 Kor.12:9)</a:t>
            </a:r>
          </a:p>
        </p:txBody>
      </p:sp>
    </p:spTree>
    <p:extLst>
      <p:ext uri="{BB962C8B-B14F-4D97-AF65-F5344CB8AC3E}">
        <p14:creationId xmlns:p14="http://schemas.microsoft.com/office/powerpoint/2010/main" val="15491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net als wij in één lichaam veel leden hebben,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niet alle </a:t>
            </a:r>
            <a:r>
              <a:rPr lang="nl-NL" sz="3000" dirty="0">
                <a:solidFill>
                  <a:srgbClr val="002060"/>
                </a:solidFill>
              </a:rPr>
              <a:t>leden </a:t>
            </a:r>
            <a:r>
              <a:rPr lang="nl-NL" sz="3000" dirty="0" smtClean="0">
                <a:solidFill>
                  <a:srgbClr val="002060"/>
                </a:solidFill>
              </a:rPr>
              <a:t>dezelfde werking hebben,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zó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wij de velen, één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lichaam in Christus,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ieder afzonderlijk leden van elkaar.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73554"/>
            <a:ext cx="6912069" cy="7700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20740"/>
            <a:ext cx="7081272" cy="7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68569</TotalTime>
  <Words>1848</Words>
  <Application>Microsoft Office PowerPoint</Application>
  <PresentationFormat>Breedbeeld</PresentationFormat>
  <Paragraphs>232</Paragraphs>
  <Slides>29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3346</cp:revision>
  <dcterms:created xsi:type="dcterms:W3CDTF">2017-10-24T20:34:00Z</dcterms:created>
  <dcterms:modified xsi:type="dcterms:W3CDTF">2022-09-18T13:41:13Z</dcterms:modified>
</cp:coreProperties>
</file>