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1351" r:id="rId3"/>
    <p:sldId id="1907" r:id="rId4"/>
    <p:sldId id="2080" r:id="rId5"/>
    <p:sldId id="2081" r:id="rId6"/>
    <p:sldId id="2082" r:id="rId7"/>
    <p:sldId id="2055" r:id="rId8"/>
    <p:sldId id="2085" r:id="rId9"/>
    <p:sldId id="2084" r:id="rId10"/>
    <p:sldId id="2083" r:id="rId11"/>
    <p:sldId id="2086" r:id="rId12"/>
    <p:sldId id="2087" r:id="rId13"/>
    <p:sldId id="2088" r:id="rId14"/>
    <p:sldId id="2089" r:id="rId15"/>
    <p:sldId id="2091" r:id="rId16"/>
    <p:sldId id="2090" r:id="rId17"/>
    <p:sldId id="2092" r:id="rId18"/>
    <p:sldId id="2093" r:id="rId19"/>
    <p:sldId id="2094" r:id="rId20"/>
    <p:sldId id="2095" r:id="rId21"/>
    <p:sldId id="2096" r:id="rId22"/>
    <p:sldId id="2097" r:id="rId23"/>
    <p:sldId id="2098" r:id="rId24"/>
    <p:sldId id="2099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8000"/>
    <a:srgbClr val="003300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6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3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3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33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97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41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70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95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9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4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1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54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5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5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8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6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0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2-10-2022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783830" y="4982205"/>
            <a:ext cx="2788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30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2 oktober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19 </a:t>
            </a:r>
            <a:r>
              <a:rPr lang="nl-NL" sz="3000" dirty="0" smtClean="0">
                <a:solidFill>
                  <a:srgbClr val="002060"/>
                </a:solidFill>
              </a:rPr>
              <a:t>Verschaf </a:t>
            </a:r>
            <a:r>
              <a:rPr lang="nl-NL" sz="3000" dirty="0">
                <a:solidFill>
                  <a:srgbClr val="002060"/>
                </a:solidFill>
              </a:rPr>
              <a:t>jezelf geen recht, geliefden, maar geef plaats aan de </a:t>
            </a:r>
            <a:r>
              <a:rPr lang="nl-NL" sz="3000" dirty="0" smtClean="0">
                <a:solidFill>
                  <a:srgbClr val="002060"/>
                </a:solidFill>
              </a:rPr>
              <a:t>toorn, </a:t>
            </a:r>
            <a:r>
              <a:rPr lang="nl-NL" sz="3000" dirty="0">
                <a:solidFill>
                  <a:srgbClr val="002060"/>
                </a:solidFill>
              </a:rPr>
              <a:t>want er staat geschreven: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Mij is de </a:t>
            </a:r>
            <a:r>
              <a:rPr lang="nl-NL" sz="3000" dirty="0" err="1">
                <a:solidFill>
                  <a:srgbClr val="002060"/>
                </a:solidFill>
              </a:rPr>
              <a:t>rechtverschaffing</a:t>
            </a:r>
            <a:r>
              <a:rPr lang="nl-NL" sz="3000" dirty="0">
                <a:solidFill>
                  <a:srgbClr val="002060"/>
                </a:solidFill>
              </a:rPr>
              <a:t>, Ik zal </a:t>
            </a:r>
            <a:r>
              <a:rPr lang="nl-NL" sz="3000" dirty="0" smtClean="0">
                <a:solidFill>
                  <a:srgbClr val="002060"/>
                </a:solidFill>
              </a:rPr>
              <a:t>vergelden, </a:t>
            </a:r>
            <a:r>
              <a:rPr lang="nl-NL" sz="3000" dirty="0">
                <a:solidFill>
                  <a:srgbClr val="002060"/>
                </a:solidFill>
              </a:rPr>
              <a:t>zegt de Heer.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59906" y="3255137"/>
            <a:ext cx="6664104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wreken (SV/NBG) =&gt; herstel van het recht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hoeven onszelf geen recht te verschaffen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zal alles rechtzetten!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097784"/>
            <a:ext cx="10443939" cy="79204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844110"/>
            <a:ext cx="10581099" cy="78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20 </a:t>
            </a:r>
            <a:r>
              <a:rPr lang="nl-NL" sz="3000" dirty="0" smtClean="0">
                <a:solidFill>
                  <a:srgbClr val="002060"/>
                </a:solidFill>
              </a:rPr>
              <a:t>Maar</a:t>
            </a:r>
            <a:r>
              <a:rPr lang="nl-NL" sz="3000" dirty="0">
                <a:solidFill>
                  <a:srgbClr val="002060"/>
                </a:solidFill>
              </a:rPr>
              <a:t>, in het geval dat jouw vijand honger heeft, geef hem te eten;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het geval dat hij dorst heeft, geef hem te drinken;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wanneer jij dit doet, zal jij </a:t>
            </a:r>
            <a:r>
              <a:rPr lang="nl-NL" sz="3000" dirty="0" smtClean="0">
                <a:solidFill>
                  <a:srgbClr val="002060"/>
                </a:solidFill>
              </a:rPr>
              <a:t>vurige kolen op </a:t>
            </a:r>
            <a:r>
              <a:rPr lang="nl-NL" sz="3000" dirty="0">
                <a:solidFill>
                  <a:srgbClr val="002060"/>
                </a:solidFill>
              </a:rPr>
              <a:t>zijn hoofd stapelen.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337228" y="3058099"/>
            <a:ext cx="7441344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Spr.25:21-22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met die vijandschap kan hij niet rond blijven lopen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= verzoening!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5279154"/>
            <a:ext cx="11932920" cy="7210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5965940"/>
            <a:ext cx="11932920" cy="7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21 </a:t>
            </a:r>
            <a:r>
              <a:rPr lang="nl-NL" sz="3000" dirty="0" smtClean="0">
                <a:solidFill>
                  <a:srgbClr val="002060"/>
                </a:solidFill>
              </a:rPr>
              <a:t>Word niet overwonnen onder het kwaad,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overwin </a:t>
            </a:r>
            <a:r>
              <a:rPr lang="nl-NL" sz="3000" dirty="0">
                <a:solidFill>
                  <a:srgbClr val="002060"/>
                </a:solidFill>
              </a:rPr>
              <a:t>in het goede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het </a:t>
            </a:r>
            <a:r>
              <a:rPr lang="nl-NL" sz="3000" dirty="0" smtClean="0">
                <a:solidFill>
                  <a:srgbClr val="002060"/>
                </a:solidFill>
              </a:rPr>
              <a:t>kwade.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291758" y="3046669"/>
            <a:ext cx="3217752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>
                <a:latin typeface="+mj-lt"/>
              </a:rPr>
              <a:t>o</a:t>
            </a:r>
            <a:r>
              <a:rPr lang="nl-NL" sz="2600" i="1" dirty="0" smtClean="0">
                <a:latin typeface="+mj-lt"/>
              </a:rPr>
              <a:t>nder</a:t>
            </a:r>
            <a:r>
              <a:rPr lang="nl-NL" sz="2600" dirty="0" smtClean="0">
                <a:latin typeface="+mj-lt"/>
              </a:rPr>
              <a:t> het kwaad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in</a:t>
            </a:r>
            <a:r>
              <a:rPr lang="nl-NL" sz="2600" dirty="0" smtClean="0">
                <a:latin typeface="+mj-lt"/>
              </a:rPr>
              <a:t> het goede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58641"/>
            <a:ext cx="9540969" cy="7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rgbClr val="002060"/>
                </a:solidFill>
              </a:rPr>
              <a:t>Laat </a:t>
            </a:r>
            <a:r>
              <a:rPr lang="nl-NL" sz="3000" dirty="0">
                <a:solidFill>
                  <a:srgbClr val="002060"/>
                </a:solidFill>
              </a:rPr>
              <a:t>elke ziel zich onderschikken aan de superieure autoriteiten,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er is geen autoriteit dan onder God.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er zijn, zijn onder God gezet.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85617" y="3691383"/>
            <a:ext cx="747088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onderschikken</a:t>
            </a:r>
            <a:r>
              <a:rPr lang="nl-NL" sz="2600" dirty="0" smtClean="0">
                <a:latin typeface="+mj-lt"/>
              </a:rPr>
              <a:t> = erkennen dat autoriteiten (overheden) boven ons staan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onderschikken</a:t>
            </a:r>
            <a:r>
              <a:rPr lang="nl-NL" sz="2600" dirty="0" smtClean="0">
                <a:latin typeface="+mj-lt"/>
              </a:rPr>
              <a:t> is niet hetzelfde als </a:t>
            </a:r>
            <a:r>
              <a:rPr lang="nl-NL" sz="2600" i="1" dirty="0" smtClean="0">
                <a:latin typeface="+mj-lt"/>
              </a:rPr>
              <a:t>gehoorzamen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28360"/>
            <a:ext cx="8010525" cy="762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221" y="4135113"/>
            <a:ext cx="2909050" cy="25552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220" y="1160209"/>
            <a:ext cx="2909051" cy="27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rgbClr val="002060"/>
                </a:solidFill>
              </a:rPr>
              <a:t>Laat </a:t>
            </a:r>
            <a:r>
              <a:rPr lang="nl-NL" sz="3000" dirty="0">
                <a:solidFill>
                  <a:srgbClr val="002060"/>
                </a:solidFill>
              </a:rPr>
              <a:t>elke ziel zich onderschikken aan de superieure autoriteiten,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er is geen autoriteit dan onder God.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er zijn, zijn onder God gezet.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74137" y="2994153"/>
            <a:ext cx="10498663" cy="329320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Handelingen 5</a:t>
            </a:r>
          </a:p>
          <a:p>
            <a:r>
              <a:rPr lang="nl-NL" sz="2600" baseline="30000" dirty="0" smtClean="0">
                <a:latin typeface="+mj-lt"/>
              </a:rPr>
              <a:t>27</a:t>
            </a:r>
            <a:r>
              <a:rPr lang="nl-NL" sz="2600" dirty="0" smtClean="0">
                <a:latin typeface="+mj-lt"/>
              </a:rPr>
              <a:t> En </a:t>
            </a:r>
            <a:r>
              <a:rPr lang="nl-NL" sz="2600" dirty="0">
                <a:latin typeface="+mj-lt"/>
              </a:rPr>
              <a:t>de hogepriester vroeg hun:</a:t>
            </a:r>
          </a:p>
          <a:p>
            <a:r>
              <a:rPr lang="nl-NL" sz="2600" baseline="30000" dirty="0" smtClean="0">
                <a:latin typeface="+mj-lt"/>
              </a:rPr>
              <a:t>28</a:t>
            </a:r>
            <a:r>
              <a:rPr lang="nl-NL" sz="2600" dirty="0" smtClean="0">
                <a:latin typeface="+mj-lt"/>
              </a:rPr>
              <a:t> Hebben </a:t>
            </a:r>
            <a:r>
              <a:rPr lang="nl-NL" sz="2600" dirty="0">
                <a:latin typeface="+mj-lt"/>
              </a:rPr>
              <a:t>wij u niet ten strengste </a:t>
            </a:r>
            <a:r>
              <a:rPr lang="nl-NL" sz="2600" dirty="0" smtClean="0">
                <a:latin typeface="+mj-lt"/>
              </a:rPr>
              <a:t>bevolen dat </a:t>
            </a:r>
            <a:r>
              <a:rPr lang="nl-NL" sz="2600" dirty="0">
                <a:latin typeface="+mj-lt"/>
              </a:rPr>
              <a:t>u in deze Naam niet zou onderwijzen? En zie, u hebt met deze leer van u Jeruzalem vervuld en u wilt het bloed van deze Mens over ons brengen.</a:t>
            </a:r>
          </a:p>
          <a:p>
            <a:r>
              <a:rPr lang="nl-NL" sz="2600" baseline="30000" dirty="0" smtClean="0">
                <a:latin typeface="+mj-lt"/>
              </a:rPr>
              <a:t>29</a:t>
            </a:r>
            <a:r>
              <a:rPr lang="nl-NL" sz="2600" dirty="0" smtClean="0">
                <a:latin typeface="+mj-lt"/>
              </a:rPr>
              <a:t> Maar </a:t>
            </a:r>
            <a:r>
              <a:rPr lang="nl-NL" sz="2600" dirty="0">
                <a:latin typeface="+mj-lt"/>
              </a:rPr>
              <a:t>Petrus en de apostelen antwoordden en zeiden: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Men </a:t>
            </a:r>
            <a:r>
              <a:rPr lang="nl-NL" sz="2600" dirty="0">
                <a:latin typeface="+mj-lt"/>
              </a:rPr>
              <a:t>moet </a:t>
            </a:r>
            <a:r>
              <a:rPr lang="nl-NL" sz="2600" dirty="0" smtClean="0">
                <a:latin typeface="+mj-lt"/>
              </a:rPr>
              <a:t>God </a:t>
            </a:r>
            <a:r>
              <a:rPr lang="nl-NL" sz="2600" dirty="0">
                <a:latin typeface="+mj-lt"/>
              </a:rPr>
              <a:t>meer gehoorzaam zijn dan aan mensen</a:t>
            </a:r>
            <a:r>
              <a:rPr lang="nl-NL" sz="2600" dirty="0" smtClean="0">
                <a:latin typeface="+mj-lt"/>
              </a:rPr>
              <a:t>.</a:t>
            </a:r>
          </a:p>
          <a:p>
            <a:r>
              <a:rPr lang="nl-NL" sz="2600" dirty="0">
                <a:latin typeface="+mj-lt"/>
              </a:rPr>
              <a:t>	</a:t>
            </a:r>
            <a:r>
              <a:rPr lang="nl-NL" sz="2600" dirty="0" smtClean="0">
                <a:latin typeface="+mj-lt"/>
              </a:rPr>
              <a:t>								</a:t>
            </a:r>
            <a:r>
              <a:rPr lang="nl-NL" sz="2600" i="1" dirty="0" smtClean="0">
                <a:latin typeface="+mj-lt"/>
              </a:rPr>
              <a:t>vergelijk: 4:19</a:t>
            </a:r>
          </a:p>
        </p:txBody>
      </p:sp>
    </p:spTree>
    <p:extLst>
      <p:ext uri="{BB962C8B-B14F-4D97-AF65-F5344CB8AC3E}">
        <p14:creationId xmlns:p14="http://schemas.microsoft.com/office/powerpoint/2010/main" val="24846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Laat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elke ziel zich onderschikken aan de superieure autoriteiten,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er is geen autoriteit dan onder God.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er zijn, zijn onder God gezet.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662278" y="2754707"/>
            <a:ext cx="7959455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>
                <a:latin typeface="+mj-lt"/>
              </a:rPr>
              <a:t>1 Timotheüs 2</a:t>
            </a:r>
          </a:p>
          <a:p>
            <a:r>
              <a:rPr lang="nl-NL" sz="2600" baseline="30000" dirty="0">
                <a:latin typeface="+mj-lt"/>
              </a:rPr>
              <a:t>1</a:t>
            </a:r>
            <a:r>
              <a:rPr lang="nl-NL" sz="2600" dirty="0">
                <a:latin typeface="+mj-lt"/>
              </a:rPr>
              <a:t> Ik moedig  jou dan aan allereerst smeekbeden, gebeden,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voorbeden </a:t>
            </a:r>
            <a:r>
              <a:rPr lang="nl-NL" sz="2600" dirty="0">
                <a:latin typeface="+mj-lt"/>
              </a:rPr>
              <a:t>en dankzeggingen te doen voor alle mensen,</a:t>
            </a:r>
          </a:p>
          <a:p>
            <a:r>
              <a:rPr lang="nl-NL" sz="2600" baseline="30000" dirty="0">
                <a:latin typeface="+mj-lt"/>
              </a:rPr>
              <a:t>2</a:t>
            </a:r>
            <a:r>
              <a:rPr lang="nl-NL" sz="2600" dirty="0">
                <a:latin typeface="+mj-lt"/>
              </a:rPr>
              <a:t> voor koningen en allen in een superieure positie,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opdat </a:t>
            </a:r>
            <a:r>
              <a:rPr lang="nl-NL" sz="2600" dirty="0">
                <a:latin typeface="+mj-lt"/>
              </a:rPr>
              <a:t>wij een stil en rustig leven mogen leiden (...)</a:t>
            </a:r>
            <a:endParaRPr lang="nl-NL" sz="2600" dirty="0" smtClean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29523"/>
            <a:ext cx="6077679" cy="7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Laat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elke ziel zich onderschikken aan de superieure autoriteiten,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er is geen autoriteit dan onder God.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die er zijn, zijn onder God gezet.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96050" y="3162168"/>
            <a:ext cx="885825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Daniël 4</a:t>
            </a:r>
            <a:endParaRPr lang="nl-NL" sz="2600" b="1" i="1" dirty="0">
              <a:latin typeface="+mj-lt"/>
            </a:endParaRPr>
          </a:p>
          <a:p>
            <a:r>
              <a:rPr lang="nl-NL" sz="2600" baseline="30000" dirty="0" smtClean="0">
                <a:latin typeface="+mj-lt"/>
              </a:rPr>
              <a:t>17</a:t>
            </a:r>
            <a:r>
              <a:rPr lang="nl-NL" sz="2600" dirty="0" smtClean="0">
                <a:latin typeface="+mj-lt"/>
              </a:rPr>
              <a:t> (…) opdat </a:t>
            </a:r>
            <a:r>
              <a:rPr lang="nl-NL" sz="2600" dirty="0">
                <a:latin typeface="+mj-lt"/>
              </a:rPr>
              <a:t>de levenden erkennen dat de Allerhoogste Heerser is over het koningschap van mensen, en dat geeft aan wie Hij wil,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daarover zelfs de laagste onder de mensen aanstelt.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55982"/>
            <a:ext cx="62960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 </a:t>
            </a:r>
            <a:r>
              <a:rPr lang="nl-NL" sz="3000" dirty="0" smtClean="0">
                <a:solidFill>
                  <a:srgbClr val="002060"/>
                </a:solidFill>
              </a:rPr>
              <a:t>Zodat wie zich tegen de autoriteit </a:t>
            </a:r>
            <a:r>
              <a:rPr lang="nl-NL" sz="3000" dirty="0">
                <a:solidFill>
                  <a:srgbClr val="002060"/>
                </a:solidFill>
              </a:rPr>
              <a:t>verzet, </a:t>
            </a:r>
            <a:r>
              <a:rPr lang="nl-NL" sz="3000" dirty="0" smtClean="0">
                <a:solidFill>
                  <a:srgbClr val="002060"/>
                </a:solidFill>
              </a:rPr>
              <a:t>Gods </a:t>
            </a:r>
            <a:r>
              <a:rPr lang="nl-NL" sz="3000" u="sng" dirty="0" smtClean="0">
                <a:solidFill>
                  <a:srgbClr val="002060"/>
                </a:solidFill>
              </a:rPr>
              <a:t>mandaat</a:t>
            </a:r>
            <a:r>
              <a:rPr lang="nl-NL" sz="3000" dirty="0" smtClean="0">
                <a:solidFill>
                  <a:srgbClr val="002060"/>
                </a:solidFill>
              </a:rPr>
              <a:t> heeft </a:t>
            </a:r>
            <a:r>
              <a:rPr lang="nl-NL" sz="3000" dirty="0">
                <a:solidFill>
                  <a:srgbClr val="002060"/>
                </a:solidFill>
              </a:rPr>
              <a:t>weerstaan. En wie weerstaan hebben, zullen voor zichzelf oordeel in ontvangst nemen.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036080" y="3425058"/>
            <a:ext cx="334745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NBG: </a:t>
            </a:r>
            <a:r>
              <a:rPr lang="nl-NL" sz="2600" i="1" dirty="0" smtClean="0">
                <a:latin typeface="+mj-lt"/>
              </a:rPr>
              <a:t>beschikking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NCV: </a:t>
            </a:r>
            <a:r>
              <a:rPr lang="nl-NL" sz="2600" i="1" dirty="0" smtClean="0">
                <a:latin typeface="+mj-lt"/>
              </a:rPr>
              <a:t>verordening</a:t>
            </a:r>
            <a:endParaRPr lang="nl-NL" sz="2600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258573"/>
            <a:ext cx="10810875" cy="762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960" y="2025557"/>
            <a:ext cx="2737485" cy="279900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81" y="5974853"/>
            <a:ext cx="91154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 </a:t>
            </a:r>
            <a:r>
              <a:rPr lang="nl-NL" sz="3000" dirty="0" smtClean="0">
                <a:solidFill>
                  <a:srgbClr val="002060"/>
                </a:solidFill>
              </a:rPr>
              <a:t>Want de oversten zijn geen [reden tot] </a:t>
            </a:r>
            <a:r>
              <a:rPr lang="nl-NL" sz="3000" dirty="0">
                <a:solidFill>
                  <a:srgbClr val="002060"/>
                </a:solidFill>
              </a:rPr>
              <a:t>vrees voor het goede werk,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voor het kwade.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wil jij </a:t>
            </a:r>
            <a:r>
              <a:rPr lang="nl-NL" sz="3000" dirty="0" smtClean="0">
                <a:solidFill>
                  <a:srgbClr val="002060"/>
                </a:solidFill>
              </a:rPr>
              <a:t>de autoriteit </a:t>
            </a:r>
            <a:r>
              <a:rPr lang="nl-NL" sz="3000" dirty="0">
                <a:solidFill>
                  <a:srgbClr val="002060"/>
                </a:solidFill>
              </a:rPr>
              <a:t>niet vrezen </a:t>
            </a:r>
            <a:r>
              <a:rPr lang="nl-NL" sz="3000" dirty="0" smtClean="0">
                <a:solidFill>
                  <a:srgbClr val="002060"/>
                </a:solidFill>
              </a:rPr>
              <a:t>?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Doe </a:t>
            </a:r>
            <a:r>
              <a:rPr lang="nl-NL" sz="3000" dirty="0">
                <a:solidFill>
                  <a:srgbClr val="002060"/>
                </a:solidFill>
              </a:rPr>
              <a:t>het goede, en jij zal lof </a:t>
            </a:r>
            <a:r>
              <a:rPr lang="nl-NL" sz="3000" dirty="0" smtClean="0">
                <a:solidFill>
                  <a:srgbClr val="002060"/>
                </a:solidFill>
              </a:rPr>
              <a:t>vanuit </a:t>
            </a:r>
            <a:r>
              <a:rPr lang="nl-NL" sz="3000" dirty="0">
                <a:solidFill>
                  <a:srgbClr val="002060"/>
                </a:solidFill>
              </a:rPr>
              <a:t>haar hebben.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84670" y="3062269"/>
            <a:ext cx="859382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goede = onderschikken (:1)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kwade = weerstaan (:2)</a:t>
            </a:r>
          </a:p>
          <a:p>
            <a:pPr lvl="2"/>
            <a:r>
              <a:rPr lang="nl-NL" sz="2600" dirty="0" smtClean="0">
                <a:latin typeface="+mj-lt"/>
              </a:rPr>
              <a:t>=&gt; het weerstaan van de overheid als Gods verordening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0" y="5118619"/>
            <a:ext cx="11452860" cy="81074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90" y="5895075"/>
            <a:ext cx="11798841" cy="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zij is Gods </a:t>
            </a:r>
            <a:r>
              <a:rPr lang="nl-NL" sz="3000" dirty="0" smtClean="0">
                <a:solidFill>
                  <a:srgbClr val="002060"/>
                </a:solidFill>
              </a:rPr>
              <a:t>dienaar, </a:t>
            </a:r>
            <a:r>
              <a:rPr lang="nl-NL" sz="3000" dirty="0">
                <a:solidFill>
                  <a:srgbClr val="002060"/>
                </a:solidFill>
              </a:rPr>
              <a:t>jou ten goede.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in het geval dat jij kwaad doet, vrees,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zij draagt het zwaard niet voor de schijn.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zij is Gods </a:t>
            </a:r>
            <a:r>
              <a:rPr lang="nl-NL" sz="3000" dirty="0" smtClean="0">
                <a:solidFill>
                  <a:srgbClr val="002060"/>
                </a:solidFill>
              </a:rPr>
              <a:t>dienaar, </a:t>
            </a:r>
            <a:r>
              <a:rPr lang="nl-NL" sz="3000" dirty="0">
                <a:solidFill>
                  <a:srgbClr val="002060"/>
                </a:solidFill>
              </a:rPr>
              <a:t>een </a:t>
            </a:r>
            <a:r>
              <a:rPr lang="nl-NL" sz="3000" dirty="0" err="1">
                <a:solidFill>
                  <a:srgbClr val="002060"/>
                </a:solidFill>
              </a:rPr>
              <a:t>rechtverschaffer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in toorn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voor degene </a:t>
            </a:r>
            <a:r>
              <a:rPr lang="nl-NL" sz="3000" dirty="0">
                <a:solidFill>
                  <a:srgbClr val="002060"/>
                </a:solidFill>
              </a:rPr>
              <a:t>die kwaad verricht.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99090" y="3410618"/>
            <a:ext cx="859382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>
                <a:latin typeface="+mj-lt"/>
              </a:rPr>
              <a:t>Romeinen 12</a:t>
            </a:r>
          </a:p>
          <a:p>
            <a:r>
              <a:rPr lang="nl-NL" sz="2600" baseline="30000" dirty="0">
                <a:latin typeface="+mj-lt"/>
              </a:rPr>
              <a:t>19</a:t>
            </a:r>
            <a:r>
              <a:rPr lang="nl-NL" sz="2600" dirty="0">
                <a:latin typeface="+mj-lt"/>
              </a:rPr>
              <a:t> Verschaf jezelf geen recht, geliefden, maar geef plaats aan de toorn, want er staat geschreven: </a:t>
            </a:r>
          </a:p>
          <a:p>
            <a:r>
              <a:rPr lang="nl-NL" sz="2600" dirty="0">
                <a:latin typeface="+mj-lt"/>
              </a:rPr>
              <a:t>Aan Mij is de </a:t>
            </a:r>
            <a:r>
              <a:rPr lang="nl-NL" sz="2600" dirty="0" err="1">
                <a:latin typeface="+mj-lt"/>
              </a:rPr>
              <a:t>rechtverschaffing</a:t>
            </a:r>
            <a:r>
              <a:rPr lang="nl-NL" sz="2600" dirty="0">
                <a:latin typeface="+mj-lt"/>
              </a:rPr>
              <a:t>, Ik zal vergelden, zegt de Heer.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0971"/>
            <a:ext cx="12192000" cy="6909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113145"/>
            <a:ext cx="11612880" cy="7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baseline="30000" dirty="0"/>
              <a:t>1</a:t>
            </a:r>
            <a:r>
              <a:rPr lang="nl-NL" sz="3000" dirty="0" smtClean="0"/>
              <a:t> </a:t>
            </a:r>
            <a:r>
              <a:rPr lang="nl-NL" sz="3000" dirty="0"/>
              <a:t>Ik moedig jullie dan aan broeders, door de barmhartigheden van God, </a:t>
            </a:r>
          </a:p>
          <a:p>
            <a:pPr algn="ctr"/>
            <a:r>
              <a:rPr lang="nl-NL" sz="3000" dirty="0"/>
              <a:t>dat jullie je lichamen presenteren </a:t>
            </a:r>
          </a:p>
          <a:p>
            <a:pPr algn="ctr"/>
            <a:r>
              <a:rPr lang="nl-NL" sz="3000" dirty="0"/>
              <a:t>als een levend, heilig en welgevallig offer aan God: </a:t>
            </a:r>
          </a:p>
          <a:p>
            <a:pPr algn="ctr"/>
            <a:r>
              <a:rPr lang="nl-NL" sz="3000" dirty="0"/>
              <a:t>jullie logische dienst.</a:t>
            </a:r>
          </a:p>
          <a:p>
            <a:pPr algn="ctr"/>
            <a:r>
              <a:rPr lang="nl-NL" sz="3000" baseline="30000" dirty="0"/>
              <a:t>2</a:t>
            </a:r>
            <a:r>
              <a:rPr lang="nl-NL" sz="3000" dirty="0"/>
              <a:t> En word niet gevormd naar deze </a:t>
            </a:r>
            <a:r>
              <a:rPr lang="nl-NL" sz="3000" dirty="0" err="1"/>
              <a:t>aeon</a:t>
            </a:r>
            <a:r>
              <a:rPr lang="nl-NL" sz="3000" dirty="0"/>
              <a:t>, </a:t>
            </a:r>
          </a:p>
          <a:p>
            <a:pPr algn="ctr"/>
            <a:r>
              <a:rPr lang="nl-NL" sz="3000" dirty="0"/>
              <a:t>maar onderga een metamorfose in de vernieuwing van het denken, </a:t>
            </a:r>
          </a:p>
          <a:p>
            <a:pPr algn="ctr"/>
            <a:r>
              <a:rPr lang="nl-NL" sz="3000" dirty="0"/>
              <a:t>om te beproeven wat de wil van God is, </a:t>
            </a:r>
          </a:p>
          <a:p>
            <a:pPr algn="ctr"/>
            <a:r>
              <a:rPr lang="nl-NL" sz="3000" dirty="0"/>
              <a:t>het goede, welgevallige en volmaakte.</a:t>
            </a:r>
          </a:p>
          <a:p>
            <a:pPr algn="ctr"/>
            <a:r>
              <a:rPr lang="nl-NL" sz="3000" baseline="30000" dirty="0"/>
              <a:t>3</a:t>
            </a:r>
            <a:r>
              <a:rPr lang="nl-NL" sz="3000" dirty="0"/>
              <a:t> Want ik zeg, door de genade die aan mij </a:t>
            </a:r>
          </a:p>
          <a:p>
            <a:pPr algn="ctr"/>
            <a:r>
              <a:rPr lang="nl-NL" sz="3000" dirty="0"/>
              <a:t>gegeven wordt, tegen een ieder onder jullie: </a:t>
            </a:r>
          </a:p>
          <a:p>
            <a:pPr algn="ctr"/>
            <a:r>
              <a:rPr lang="nl-NL" sz="3000" dirty="0"/>
              <a:t>heb geen hogere gezindheid boven wat noodzakelijk is gezind te zijn, </a:t>
            </a:r>
          </a:p>
          <a:p>
            <a:pPr algn="ctr"/>
            <a:r>
              <a:rPr lang="nl-NL" sz="3000" dirty="0"/>
              <a:t>maar wees gezind om verstandig te zijn, </a:t>
            </a:r>
          </a:p>
          <a:p>
            <a:pPr algn="ctr"/>
            <a:r>
              <a:rPr lang="nl-NL" sz="3000" dirty="0"/>
              <a:t>zoals God aan een ieder een maat van geloof toedeelt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796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zij is Gods </a:t>
            </a:r>
            <a:r>
              <a:rPr lang="nl-NL" sz="3000" dirty="0" smtClean="0">
                <a:solidFill>
                  <a:srgbClr val="002060"/>
                </a:solidFill>
              </a:rPr>
              <a:t>dienaar, </a:t>
            </a:r>
            <a:r>
              <a:rPr lang="nl-NL" sz="3000" dirty="0">
                <a:solidFill>
                  <a:srgbClr val="002060"/>
                </a:solidFill>
              </a:rPr>
              <a:t>jou ten goede.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in het geval dat jij kwaad doet, vrees,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zij draagt het zwaard niet voor de schijn.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zij is Gods </a:t>
            </a:r>
            <a:r>
              <a:rPr lang="nl-NL" sz="3000" dirty="0" smtClean="0">
                <a:solidFill>
                  <a:srgbClr val="002060"/>
                </a:solidFill>
              </a:rPr>
              <a:t>dienaar, </a:t>
            </a:r>
            <a:r>
              <a:rPr lang="nl-NL" sz="3000" dirty="0">
                <a:solidFill>
                  <a:srgbClr val="002060"/>
                </a:solidFill>
              </a:rPr>
              <a:t>een </a:t>
            </a:r>
            <a:r>
              <a:rPr lang="nl-NL" sz="3000" dirty="0" err="1">
                <a:solidFill>
                  <a:srgbClr val="002060"/>
                </a:solidFill>
              </a:rPr>
              <a:t>rechtverschaffer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in toorn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voor degene </a:t>
            </a:r>
            <a:r>
              <a:rPr lang="nl-NL" sz="3000" dirty="0">
                <a:solidFill>
                  <a:srgbClr val="002060"/>
                </a:solidFill>
              </a:rPr>
              <a:t>die kwaad verricht.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467620" y="3582068"/>
            <a:ext cx="8593820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overheid is van Godswege aangesteld als rechter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</a:t>
            </a:r>
            <a:r>
              <a:rPr lang="nl-NL" sz="2600" dirty="0" smtClean="0">
                <a:latin typeface="+mj-lt"/>
              </a:rPr>
              <a:t>ie het bloed van een mens vergiet, diens bloed zal door de mens vergoten worden; want in het beeld van God heeft Hij de mens </a:t>
            </a:r>
            <a:r>
              <a:rPr lang="nl-NL" sz="2600" dirty="0">
                <a:latin typeface="+mj-lt"/>
              </a:rPr>
              <a:t>gemaakt (</a:t>
            </a:r>
            <a:r>
              <a:rPr lang="nl-NL" sz="2600" dirty="0" smtClean="0">
                <a:latin typeface="+mj-lt"/>
              </a:rPr>
              <a:t>Gen. 9:6)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zouden ons individueel geen recht verschaffen, dat is de taak van de overheid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doen zij dat niet? Dan zal Hij dat rechtzetten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73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 </a:t>
            </a:r>
            <a:r>
              <a:rPr lang="nl-NL" sz="3000" dirty="0" smtClean="0">
                <a:solidFill>
                  <a:srgbClr val="002060"/>
                </a:solidFill>
              </a:rPr>
              <a:t>Daarom </a:t>
            </a:r>
            <a:r>
              <a:rPr lang="nl-NL" sz="3000" dirty="0">
                <a:solidFill>
                  <a:srgbClr val="002060"/>
                </a:solidFill>
              </a:rPr>
              <a:t>is het noodzaak </a:t>
            </a:r>
            <a:r>
              <a:rPr lang="nl-NL" sz="3000" dirty="0" smtClean="0">
                <a:solidFill>
                  <a:srgbClr val="002060"/>
                </a:solidFill>
              </a:rPr>
              <a:t>onderschikt te zijn,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niet </a:t>
            </a:r>
            <a:r>
              <a:rPr lang="nl-NL" sz="3000" dirty="0">
                <a:solidFill>
                  <a:srgbClr val="002060"/>
                </a:solidFill>
              </a:rPr>
              <a:t>alleen vanwege de </a:t>
            </a:r>
            <a:r>
              <a:rPr lang="nl-NL" sz="3000" dirty="0" smtClean="0">
                <a:solidFill>
                  <a:srgbClr val="002060"/>
                </a:solidFill>
              </a:rPr>
              <a:t>toorn, </a:t>
            </a:r>
            <a:r>
              <a:rPr lang="nl-NL" sz="3000" dirty="0">
                <a:solidFill>
                  <a:srgbClr val="002060"/>
                </a:solidFill>
              </a:rPr>
              <a:t>maar ook vanwege het geweten.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513340" y="3090578"/>
            <a:ext cx="859382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wie zich niet onderschikt, krijgt met ‘het zwaard’ van de overheid te maken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geweten = </a:t>
            </a:r>
            <a:r>
              <a:rPr lang="nl-NL" sz="2600" i="1" dirty="0" smtClean="0">
                <a:latin typeface="+mj-lt"/>
              </a:rPr>
              <a:t>samen + weten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bij de mens zijn bepaalde zaken ‘ingeschapen/aangeboren’ (Rom.2:14-15)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869305"/>
            <a:ext cx="109823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daarom voldoen jullie ook belastingen,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zij zijn dienstverrichters van God, </a:t>
            </a:r>
            <a:r>
              <a:rPr lang="nl-NL" sz="3000" dirty="0" smtClean="0">
                <a:solidFill>
                  <a:srgbClr val="002060"/>
                </a:solidFill>
              </a:rPr>
              <a:t>in </a:t>
            </a:r>
            <a:r>
              <a:rPr lang="nl-NL" sz="3000" dirty="0">
                <a:solidFill>
                  <a:srgbClr val="002060"/>
                </a:solidFill>
              </a:rPr>
              <a:t>dit j</a:t>
            </a:r>
            <a:r>
              <a:rPr lang="nl-NL" sz="3000" dirty="0" smtClean="0">
                <a:solidFill>
                  <a:srgbClr val="002060"/>
                </a:solidFill>
              </a:rPr>
              <a:t>uist volhardende.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13340" y="3090578"/>
            <a:ext cx="948232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dienstverrichters =&gt; liturg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 (Rom.15:16), engelen (Hebr.1:7), (hoge)priesters (Hebr.8:2)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999669"/>
            <a:ext cx="11932920" cy="7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13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7 </a:t>
            </a:r>
            <a:r>
              <a:rPr lang="nl-NL" sz="3000" dirty="0" smtClean="0">
                <a:solidFill>
                  <a:srgbClr val="002060"/>
                </a:solidFill>
              </a:rPr>
              <a:t>Betaal </a:t>
            </a:r>
            <a:r>
              <a:rPr lang="nl-NL" sz="3000" dirty="0">
                <a:solidFill>
                  <a:srgbClr val="002060"/>
                </a:solidFill>
              </a:rPr>
              <a:t>aan allen de verschuldigde dingen: aan wie belasting, belasting, aan wie tol, tol, aan wie vrees, vrees, aan wie eer, eer.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091690" y="3090578"/>
            <a:ext cx="720015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vrees en eer spreken van een houding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rkennen dat God de overheden op die plek heeft gezet en je daaraan onderschikken!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066455"/>
            <a:ext cx="10561320" cy="74700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786443"/>
            <a:ext cx="10561320" cy="7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baseline="30000" dirty="0"/>
              <a:t>4</a:t>
            </a:r>
            <a:r>
              <a:rPr lang="nl-NL" sz="3000" dirty="0" smtClean="0"/>
              <a:t> </a:t>
            </a:r>
            <a:r>
              <a:rPr lang="nl-NL" sz="3000" dirty="0"/>
              <a:t>Want net als wij in één lichaam veel leden hebben, </a:t>
            </a:r>
          </a:p>
          <a:p>
            <a:pPr algn="ctr"/>
            <a:r>
              <a:rPr lang="nl-NL" sz="3000" dirty="0"/>
              <a:t>maar niet alle leden dezelfde werking hebben,</a:t>
            </a:r>
          </a:p>
          <a:p>
            <a:pPr algn="ctr"/>
            <a:r>
              <a:rPr lang="nl-NL" sz="3000" baseline="30000" dirty="0"/>
              <a:t>5</a:t>
            </a:r>
            <a:r>
              <a:rPr lang="nl-NL" sz="3000" dirty="0"/>
              <a:t> zó zijn wij de velen, één lichaam in Christus, </a:t>
            </a:r>
          </a:p>
          <a:p>
            <a:pPr algn="ctr"/>
            <a:r>
              <a:rPr lang="nl-NL" sz="3000" dirty="0"/>
              <a:t>maar ieder afzonderlijk leden van elkaar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/>
              <a:t>6</a:t>
            </a:r>
            <a:r>
              <a:rPr lang="nl-NL" sz="3000" dirty="0"/>
              <a:t> En wij hebben onderscheiden genadegaven, </a:t>
            </a:r>
          </a:p>
          <a:p>
            <a:pPr algn="ctr"/>
            <a:r>
              <a:rPr lang="nl-NL" sz="3000" dirty="0"/>
              <a:t>in overeenstemming met de genade, die aan ons gegeven wordt: </a:t>
            </a:r>
          </a:p>
          <a:p>
            <a:pPr algn="ctr"/>
            <a:r>
              <a:rPr lang="nl-NL" sz="3000" dirty="0"/>
              <a:t>hetzij profetie, naar overeenkomst van het geloof;</a:t>
            </a:r>
          </a:p>
          <a:p>
            <a:pPr algn="ctr"/>
            <a:r>
              <a:rPr lang="nl-NL" sz="3000" baseline="30000" dirty="0"/>
              <a:t>7</a:t>
            </a:r>
            <a:r>
              <a:rPr lang="nl-NL" sz="3000" dirty="0"/>
              <a:t> hetzij bediening, in de bediening; </a:t>
            </a:r>
          </a:p>
          <a:p>
            <a:pPr algn="ctr"/>
            <a:r>
              <a:rPr lang="nl-NL" sz="3000" dirty="0"/>
              <a:t>hetzij wie onderwijst, in de onderwijzing,</a:t>
            </a:r>
          </a:p>
          <a:p>
            <a:pPr algn="ctr"/>
            <a:r>
              <a:rPr lang="nl-NL" sz="3000" baseline="30000" dirty="0"/>
              <a:t>8</a:t>
            </a:r>
            <a:r>
              <a:rPr lang="nl-NL" sz="3000" dirty="0"/>
              <a:t> hetzij de bemoedigende, in het bemoedigen; </a:t>
            </a:r>
          </a:p>
          <a:p>
            <a:pPr algn="ctr"/>
            <a:r>
              <a:rPr lang="nl-NL" sz="3000" dirty="0"/>
              <a:t>wie mededeelt, in vrijgevigheid; </a:t>
            </a:r>
          </a:p>
          <a:p>
            <a:pPr algn="ctr"/>
            <a:r>
              <a:rPr lang="nl-NL" sz="3000" dirty="0"/>
              <a:t>wie vooraan staat, in ijver; </a:t>
            </a:r>
          </a:p>
          <a:p>
            <a:pPr algn="ctr"/>
            <a:r>
              <a:rPr lang="nl-NL" sz="3000" dirty="0"/>
              <a:t>wie zich ontfermt, in blijmoedigheid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9040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baseline="30000" dirty="0"/>
              <a:t>9</a:t>
            </a:r>
            <a:r>
              <a:rPr lang="nl-NL" sz="3000" dirty="0" smtClean="0"/>
              <a:t> </a:t>
            </a:r>
            <a:r>
              <a:rPr lang="nl-NL" sz="3000" dirty="0"/>
              <a:t>De liefde [is] ongeveinsd,</a:t>
            </a:r>
          </a:p>
          <a:p>
            <a:pPr algn="ctr"/>
            <a:r>
              <a:rPr lang="nl-NL" sz="3000" dirty="0"/>
              <a:t>verafschuwende het boosaardige, hechtende aan het goede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/>
              <a:t>10</a:t>
            </a:r>
            <a:r>
              <a:rPr lang="nl-NL" sz="3000" dirty="0"/>
              <a:t> In broederliefde elkaar dierbaar genegen, in de eer elkaar voorgaand,</a:t>
            </a:r>
          </a:p>
          <a:p>
            <a:pPr algn="ctr"/>
            <a:r>
              <a:rPr lang="nl-NL" sz="3000" baseline="30000" dirty="0"/>
              <a:t>11</a:t>
            </a:r>
            <a:r>
              <a:rPr lang="nl-NL" sz="3000" dirty="0"/>
              <a:t> in de ijver niet traag, vurig in de geest, als slaaf de Heer dienend.</a:t>
            </a:r>
          </a:p>
          <a:p>
            <a:pPr algn="ctr"/>
            <a:r>
              <a:rPr lang="nl-NL" sz="3000" baseline="30000" dirty="0"/>
              <a:t>12</a:t>
            </a:r>
            <a:r>
              <a:rPr lang="nl-NL" sz="3000" dirty="0"/>
              <a:t> In de hoop zich verheugende, in de verdrukking verdurend, </a:t>
            </a:r>
          </a:p>
          <a:p>
            <a:pPr algn="ctr"/>
            <a:r>
              <a:rPr lang="nl-NL" sz="3000" dirty="0"/>
              <a:t>in het gebed volhoudend,</a:t>
            </a:r>
          </a:p>
          <a:p>
            <a:pPr algn="ctr"/>
            <a:r>
              <a:rPr lang="nl-NL" sz="3000" baseline="30000" dirty="0"/>
              <a:t>13</a:t>
            </a:r>
            <a:r>
              <a:rPr lang="nl-NL" sz="3000" dirty="0"/>
              <a:t> in de behoeften van de heiligen deelnemend, de gastvrijheid najagend.</a:t>
            </a:r>
          </a:p>
          <a:p>
            <a:pPr algn="ctr"/>
            <a:r>
              <a:rPr lang="nl-NL" sz="3000" baseline="30000" dirty="0"/>
              <a:t>14</a:t>
            </a:r>
            <a:r>
              <a:rPr lang="nl-NL" sz="3000" dirty="0"/>
              <a:t> Zegen wie jullie vervolgen, zegen en vervloek niet.</a:t>
            </a:r>
          </a:p>
          <a:p>
            <a:pPr algn="ctr"/>
            <a:r>
              <a:rPr lang="nl-NL" sz="3000" baseline="30000" dirty="0"/>
              <a:t>15</a:t>
            </a:r>
            <a:r>
              <a:rPr lang="nl-NL" sz="3000" dirty="0"/>
              <a:t> Verheug je met wie zich verheugen, huil met wie huilen.</a:t>
            </a:r>
          </a:p>
          <a:p>
            <a:pPr algn="ctr"/>
            <a:r>
              <a:rPr lang="nl-NL" sz="3000" baseline="30000" dirty="0"/>
              <a:t>16</a:t>
            </a:r>
            <a:r>
              <a:rPr lang="nl-NL" sz="3000" dirty="0"/>
              <a:t> Wees onderling eensgezind, niet zinnende op de hoge dingen, </a:t>
            </a:r>
          </a:p>
          <a:p>
            <a:pPr algn="ctr"/>
            <a:r>
              <a:rPr lang="nl-NL" sz="3000" dirty="0"/>
              <a:t>maar zich voegend met de </a:t>
            </a:r>
            <a:r>
              <a:rPr lang="nl-NL" sz="3000" dirty="0" err="1"/>
              <a:t>nederigen</a:t>
            </a:r>
            <a:r>
              <a:rPr lang="nl-NL" sz="3000" dirty="0"/>
              <a:t>. Wees niet </a:t>
            </a:r>
            <a:r>
              <a:rPr lang="nl-NL" sz="3000" dirty="0" smtClean="0"/>
              <a:t>eigenzinnig!</a:t>
            </a:r>
          </a:p>
        </p:txBody>
      </p:sp>
    </p:spTree>
    <p:extLst>
      <p:ext uri="{BB962C8B-B14F-4D97-AF65-F5344CB8AC3E}">
        <p14:creationId xmlns:p14="http://schemas.microsoft.com/office/powerpoint/2010/main" val="37093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Wees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onderling eensgezind,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niet zinnende op 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hoge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dingen,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zich voegend met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3000" dirty="0" err="1" smtClean="0">
                <a:solidFill>
                  <a:schemeClr val="bg1">
                    <a:lumMod val="65000"/>
                  </a:schemeClr>
                </a:solidFill>
              </a:rPr>
              <a:t>nederigen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nl-NL" sz="3000" dirty="0">
                <a:solidFill>
                  <a:srgbClr val="002060"/>
                </a:solidFill>
              </a:rPr>
              <a:t>Wees niet </a:t>
            </a:r>
            <a:r>
              <a:rPr lang="nl-NL" sz="3000" dirty="0" smtClean="0">
                <a:solidFill>
                  <a:srgbClr val="002060"/>
                </a:solidFill>
              </a:rPr>
              <a:t>eigenzinnig!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81155" y="3538014"/>
            <a:ext cx="605356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l</a:t>
            </a:r>
            <a:r>
              <a:rPr lang="nl-NL" sz="2600" dirty="0" smtClean="0">
                <a:latin typeface="+mj-lt"/>
              </a:rPr>
              <a:t>etterlijk: </a:t>
            </a:r>
            <a:r>
              <a:rPr lang="nl-NL" sz="2600" i="1" dirty="0" smtClean="0">
                <a:latin typeface="+mj-lt"/>
              </a:rPr>
              <a:t>word toch niet gezind bij jezelf!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975347"/>
            <a:ext cx="5325613" cy="7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niemand kwaad met </a:t>
            </a:r>
            <a:r>
              <a:rPr lang="nl-NL" sz="3000" dirty="0" smtClean="0">
                <a:solidFill>
                  <a:srgbClr val="002060"/>
                </a:solidFill>
              </a:rPr>
              <a:t>kwaad vergeldend, </a:t>
            </a:r>
          </a:p>
          <a:p>
            <a:pPr lvl="0"/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et goede voor ogen hebbende van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alle mensen.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741175" y="3217974"/>
            <a:ext cx="629995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>
                <a:latin typeface="+mj-lt"/>
              </a:rPr>
              <a:t>Zeg niet: Ik zal het kwaad </a:t>
            </a:r>
            <a:r>
              <a:rPr lang="nl-NL" sz="2600" dirty="0" smtClean="0">
                <a:latin typeface="+mj-lt"/>
              </a:rPr>
              <a:t>vergelden; wacht op JAHWEH, </a:t>
            </a:r>
            <a:r>
              <a:rPr lang="nl-NL" sz="2600" dirty="0">
                <a:latin typeface="+mj-lt"/>
              </a:rPr>
              <a:t>en Hij zal u </a:t>
            </a:r>
            <a:r>
              <a:rPr lang="nl-NL" sz="2600" dirty="0" smtClean="0">
                <a:latin typeface="+mj-lt"/>
              </a:rPr>
              <a:t>verlossen (Spr.20:22)</a:t>
            </a:r>
            <a:endParaRPr lang="nl-NL" sz="2600" i="1" dirty="0" smtClean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821927"/>
            <a:ext cx="6432009" cy="8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niemand kwaad met </a:t>
            </a:r>
            <a:r>
              <a:rPr lang="nl-NL" sz="3000" dirty="0" smtClean="0">
                <a:solidFill>
                  <a:srgbClr val="002060"/>
                </a:solidFill>
              </a:rPr>
              <a:t>kwaad vergeldend, </a:t>
            </a:r>
          </a:p>
          <a:p>
            <a:pPr lvl="0"/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et goede voor ogen hebbende van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alle mensen.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741175" y="3217974"/>
            <a:ext cx="6791445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hoofdstuk 13 gaat Paulus uiteenzetten dat </a:t>
            </a:r>
            <a:r>
              <a:rPr lang="nl-NL" sz="2600" i="1" dirty="0" smtClean="0">
                <a:latin typeface="+mj-lt"/>
              </a:rPr>
              <a:t>de overheid </a:t>
            </a:r>
            <a:r>
              <a:rPr lang="nl-NL" sz="2600" dirty="0" smtClean="0">
                <a:latin typeface="+mj-lt"/>
              </a:rPr>
              <a:t>is gesteld om kwaad te vergelden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de overheden zijn weer onder God gesteld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821927"/>
            <a:ext cx="6432009" cy="8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niemand kwaad met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kwaad vergeldend, </a:t>
            </a: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h</a:t>
            </a:r>
            <a:r>
              <a:rPr lang="nl-NL" sz="3000" dirty="0" smtClean="0">
                <a:solidFill>
                  <a:srgbClr val="002060"/>
                </a:solidFill>
              </a:rPr>
              <a:t>et goede voor ogen hebbende van </a:t>
            </a:r>
            <a:r>
              <a:rPr lang="nl-NL" sz="3000" dirty="0">
                <a:solidFill>
                  <a:srgbClr val="002060"/>
                </a:solidFill>
              </a:rPr>
              <a:t>alle mensen.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19" y="816797"/>
            <a:ext cx="3441910" cy="26626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819" y="3910905"/>
            <a:ext cx="3125467" cy="268657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" y="5925476"/>
            <a:ext cx="7412355" cy="77250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19222" y="2864464"/>
            <a:ext cx="6612728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NBG: hebt het goede voor met alle mensen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>
                <a:latin typeface="+mj-lt"/>
              </a:rPr>
              <a:t>o</a:t>
            </a:r>
            <a:r>
              <a:rPr lang="nl-NL" sz="2600" i="1" dirty="0" smtClean="0">
                <a:latin typeface="+mj-lt"/>
              </a:rPr>
              <a:t>nze</a:t>
            </a:r>
            <a:r>
              <a:rPr lang="nl-NL" sz="2600" dirty="0" smtClean="0">
                <a:latin typeface="+mj-lt"/>
              </a:rPr>
              <a:t> activiteit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God</a:t>
            </a:r>
            <a:r>
              <a:rPr lang="nl-NL" sz="2600" dirty="0" smtClean="0">
                <a:latin typeface="+mj-lt"/>
              </a:rPr>
              <a:t> heeft het goede voor met alle mensen, want Hij rechtvaardigt, verzoent, redt alle mensen (Rom.3:23-24, 5:18; 11:32,36, enz.)</a:t>
            </a:r>
          </a:p>
        </p:txBody>
      </p:sp>
    </p:spTree>
    <p:extLst>
      <p:ext uri="{BB962C8B-B14F-4D97-AF65-F5344CB8AC3E}">
        <p14:creationId xmlns:p14="http://schemas.microsoft.com/office/powerpoint/2010/main" val="22806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18 </a:t>
            </a:r>
            <a:r>
              <a:rPr lang="nl-NL" sz="3000" dirty="0" smtClean="0">
                <a:solidFill>
                  <a:srgbClr val="002060"/>
                </a:solidFill>
              </a:rPr>
              <a:t>Indien mogelijk, </a:t>
            </a:r>
            <a:r>
              <a:rPr lang="nl-NL" sz="3000" dirty="0">
                <a:solidFill>
                  <a:srgbClr val="002060"/>
                </a:solidFill>
              </a:rPr>
              <a:t>voor zover het van jullie afhangt,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vrede hebbend met </a:t>
            </a:r>
            <a:r>
              <a:rPr lang="nl-NL" sz="3000" dirty="0">
                <a:solidFill>
                  <a:srgbClr val="002060"/>
                </a:solidFill>
              </a:rPr>
              <a:t>alle mensen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40525"/>
            <a:ext cx="9538799" cy="8080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782917" y="3358007"/>
            <a:ext cx="4884516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‘alle mensen’, net als in vers 17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vrede = tevreden</a:t>
            </a:r>
          </a:p>
        </p:txBody>
      </p:sp>
    </p:spTree>
    <p:extLst>
      <p:ext uri="{BB962C8B-B14F-4D97-AF65-F5344CB8AC3E}">
        <p14:creationId xmlns:p14="http://schemas.microsoft.com/office/powerpoint/2010/main" val="129606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68829</TotalTime>
  <Words>1493</Words>
  <Application>Microsoft Office PowerPoint</Application>
  <PresentationFormat>Breedbeeld</PresentationFormat>
  <Paragraphs>186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3377</cp:revision>
  <dcterms:created xsi:type="dcterms:W3CDTF">2017-10-24T20:34:00Z</dcterms:created>
  <dcterms:modified xsi:type="dcterms:W3CDTF">2022-10-02T13:34:36Z</dcterms:modified>
</cp:coreProperties>
</file>