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1351" r:id="rId3"/>
    <p:sldId id="2100" r:id="rId4"/>
    <p:sldId id="2101" r:id="rId5"/>
    <p:sldId id="2099" r:id="rId6"/>
    <p:sldId id="2102" r:id="rId7"/>
    <p:sldId id="2104" r:id="rId8"/>
    <p:sldId id="2103" r:id="rId9"/>
    <p:sldId id="2105" r:id="rId10"/>
    <p:sldId id="2106" r:id="rId11"/>
    <p:sldId id="2107" r:id="rId12"/>
    <p:sldId id="2108" r:id="rId13"/>
    <p:sldId id="2109" r:id="rId14"/>
    <p:sldId id="2110" r:id="rId15"/>
    <p:sldId id="2111" r:id="rId16"/>
    <p:sldId id="2112" r:id="rId17"/>
    <p:sldId id="2114" r:id="rId18"/>
    <p:sldId id="2113" r:id="rId19"/>
    <p:sldId id="2115" r:id="rId20"/>
    <p:sldId id="2116" r:id="rId21"/>
    <p:sldId id="2117" r:id="rId22"/>
    <p:sldId id="2119" r:id="rId23"/>
    <p:sldId id="2118" r:id="rId24"/>
    <p:sldId id="2120" r:id="rId25"/>
    <p:sldId id="2121" r:id="rId26"/>
    <p:sldId id="2122" r:id="rId27"/>
    <p:sldId id="2123" r:id="rId28"/>
    <p:sldId id="2124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8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3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3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23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8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0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0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78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8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6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6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90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22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1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02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2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16-10-2022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31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16 oktober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trek de Heer Jezus Christus aan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maak geen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beleid van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begeerten van het vlees.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26030" y="3219737"/>
            <a:ext cx="865251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wapens van het licht aantrekken’ (:12)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zoals het aantrekken van de nieuwe mens (Ef.4:24; Kol.3:10)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6064094"/>
            <a:ext cx="12024360" cy="7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trek de Heer Jezus Christus aan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maak geen </a:t>
            </a:r>
            <a:r>
              <a:rPr lang="nl-NL" sz="3000" dirty="0" smtClean="0">
                <a:solidFill>
                  <a:srgbClr val="002060"/>
                </a:solidFill>
              </a:rPr>
              <a:t>beleid van de </a:t>
            </a:r>
            <a:r>
              <a:rPr lang="nl-NL" sz="3000" dirty="0">
                <a:solidFill>
                  <a:srgbClr val="002060"/>
                </a:solidFill>
              </a:rPr>
              <a:t>begeerten van het vlees.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26030" y="3219737"/>
            <a:ext cx="694944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de begeerten van het vlees laten </a:t>
            </a:r>
            <a:r>
              <a:rPr lang="nl-NL" sz="2600" i="1" dirty="0" smtClean="0">
                <a:latin typeface="+mj-lt"/>
              </a:rPr>
              <a:t>leiden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die zijn ondergeschikt aan de geest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6064094"/>
            <a:ext cx="12024360" cy="7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</a:t>
            </a:r>
            <a:r>
              <a:rPr lang="nl-NL" sz="3000" dirty="0" smtClean="0">
                <a:solidFill>
                  <a:srgbClr val="002060"/>
                </a:solidFill>
              </a:rPr>
              <a:t> De </a:t>
            </a:r>
            <a:r>
              <a:rPr lang="nl-NL" sz="3000" dirty="0">
                <a:solidFill>
                  <a:srgbClr val="002060"/>
                </a:solidFill>
              </a:rPr>
              <a:t>zwakke in het </a:t>
            </a:r>
            <a:r>
              <a:rPr lang="nl-NL" sz="3000" dirty="0" smtClean="0">
                <a:solidFill>
                  <a:srgbClr val="002060"/>
                </a:solidFill>
              </a:rPr>
              <a:t>geloof, neem die tot </a:t>
            </a:r>
            <a:r>
              <a:rPr lang="nl-NL" sz="3000" dirty="0">
                <a:solidFill>
                  <a:srgbClr val="002060"/>
                </a:solidFill>
              </a:rPr>
              <a:t>je,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niet tot onderscheiding van redeneringen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366010" y="2876837"/>
            <a:ext cx="850392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zwakke meent dat hij vegetarisch </a:t>
            </a:r>
            <a:r>
              <a:rPr lang="nl-NL" sz="2600" i="1" dirty="0" smtClean="0">
                <a:latin typeface="+mj-lt"/>
              </a:rPr>
              <a:t>moet</a:t>
            </a:r>
            <a:r>
              <a:rPr lang="nl-NL" sz="2600" dirty="0" smtClean="0">
                <a:latin typeface="+mj-lt"/>
              </a:rPr>
              <a:t> eten (:2)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…dat de ene dag boven de andere staat (:5)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...drinkt geen wijn (:21)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doet dit vanuit </a:t>
            </a:r>
            <a:r>
              <a:rPr lang="nl-NL" sz="2600" dirty="0" smtClean="0">
                <a:latin typeface="+mj-lt"/>
              </a:rPr>
              <a:t>‘geloofsovertuiging’ (“voor de Heer”, vers 6)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" y="6046471"/>
            <a:ext cx="11890585" cy="7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</a:t>
            </a:r>
            <a:r>
              <a:rPr lang="nl-NL" sz="3000" dirty="0" smtClean="0">
                <a:solidFill>
                  <a:srgbClr val="002060"/>
                </a:solidFill>
              </a:rPr>
              <a:t> De één </a:t>
            </a:r>
            <a:r>
              <a:rPr lang="nl-NL" sz="3000" dirty="0">
                <a:solidFill>
                  <a:srgbClr val="002060"/>
                </a:solidFill>
              </a:rPr>
              <a:t>gelooft, dat hij alles eten mag, maar de zwakke eet </a:t>
            </a:r>
            <a:r>
              <a:rPr lang="nl-NL" sz="3000" dirty="0" smtClean="0">
                <a:solidFill>
                  <a:srgbClr val="002060"/>
                </a:solidFill>
              </a:rPr>
              <a:t>tuingewassen.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36932"/>
            <a:ext cx="98869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Laat </a:t>
            </a:r>
            <a:r>
              <a:rPr lang="nl-NL" sz="3000" dirty="0">
                <a:solidFill>
                  <a:srgbClr val="002060"/>
                </a:solidFill>
              </a:rPr>
              <a:t>wie eet, niet degene minachten, die niet eet.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laat wie niet eet, niet degene oordelen, die eet,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God </a:t>
            </a:r>
            <a:r>
              <a:rPr lang="nl-NL" sz="3000" dirty="0" smtClean="0">
                <a:solidFill>
                  <a:srgbClr val="002060"/>
                </a:solidFill>
              </a:rPr>
              <a:t>heeft hem tot zich genomen.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37460" y="3423519"/>
            <a:ext cx="782955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ander ruimte geven om zelf beslissingen te nemen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209775"/>
            <a:ext cx="10843989" cy="7826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5943391"/>
            <a:ext cx="10711975" cy="8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Wie </a:t>
            </a:r>
            <a:r>
              <a:rPr lang="nl-NL" sz="3000" dirty="0">
                <a:solidFill>
                  <a:srgbClr val="002060"/>
                </a:solidFill>
              </a:rPr>
              <a:t>ben jij, dat jij andermans </a:t>
            </a:r>
            <a:r>
              <a:rPr lang="nl-NL" sz="3000" dirty="0" smtClean="0">
                <a:solidFill>
                  <a:srgbClr val="002060"/>
                </a:solidFill>
              </a:rPr>
              <a:t>huisknecht </a:t>
            </a:r>
            <a:r>
              <a:rPr lang="nl-NL" sz="3000" dirty="0">
                <a:solidFill>
                  <a:srgbClr val="002060"/>
                </a:solidFill>
              </a:rPr>
              <a:t>oordeelt?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Hij staat </a:t>
            </a:r>
            <a:r>
              <a:rPr lang="nl-NL" sz="3000" dirty="0">
                <a:solidFill>
                  <a:srgbClr val="002060"/>
                </a:solidFill>
              </a:rPr>
              <a:t>of </a:t>
            </a:r>
            <a:r>
              <a:rPr lang="nl-NL" sz="3000" dirty="0" smtClean="0">
                <a:solidFill>
                  <a:srgbClr val="002060"/>
                </a:solidFill>
              </a:rPr>
              <a:t>hij valt voor </a:t>
            </a:r>
            <a:r>
              <a:rPr lang="nl-NL" sz="3000" dirty="0">
                <a:solidFill>
                  <a:srgbClr val="002060"/>
                </a:solidFill>
              </a:rPr>
              <a:t>zijn eigen </a:t>
            </a:r>
            <a:r>
              <a:rPr lang="nl-NL" sz="3000" dirty="0" smtClean="0">
                <a:solidFill>
                  <a:srgbClr val="002060"/>
                </a:solidFill>
              </a:rPr>
              <a:t>heer.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hij zal staan, want de Heer is bij machte hem te doen staan.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101457" y="2955089"/>
            <a:ext cx="624743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is niet aan ons de ander te oordelen of ter verantwoording te roepen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hun Heer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384484"/>
            <a:ext cx="9415239" cy="7188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6057618"/>
            <a:ext cx="8836649" cy="7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De één </a:t>
            </a:r>
            <a:r>
              <a:rPr lang="nl-NL" sz="3000" dirty="0">
                <a:solidFill>
                  <a:srgbClr val="002060"/>
                </a:solidFill>
              </a:rPr>
              <a:t>oordeelt de ene dag </a:t>
            </a:r>
            <a:r>
              <a:rPr lang="nl-NL" sz="3000" dirty="0" smtClean="0">
                <a:solidFill>
                  <a:srgbClr val="002060"/>
                </a:solidFill>
              </a:rPr>
              <a:t>naast een </a:t>
            </a:r>
            <a:r>
              <a:rPr lang="nl-NL" sz="3000" dirty="0">
                <a:solidFill>
                  <a:srgbClr val="002060"/>
                </a:solidFill>
              </a:rPr>
              <a:t>andere dag,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ander oordeelt elke </a:t>
            </a:r>
            <a:r>
              <a:rPr lang="nl-NL" sz="3000" dirty="0" smtClean="0">
                <a:solidFill>
                  <a:srgbClr val="002060"/>
                </a:solidFill>
              </a:rPr>
              <a:t>dag.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Laat </a:t>
            </a:r>
            <a:r>
              <a:rPr lang="nl-NL" sz="3000" dirty="0">
                <a:solidFill>
                  <a:srgbClr val="002060"/>
                </a:solidFill>
              </a:rPr>
              <a:t>een ieder in zijn eigen denken ten volle verzekerd zijn.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456213" y="2923252"/>
            <a:ext cx="931669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één onderscheid (acht) de ene dag boven de andere dag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ander onderscheid (acht) alle dagen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zoals de Joden de sabbat onderhouden (Ex.20:8, 31:13; Ez.20:12)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dat is voor de natiën geen issue (Hand.15)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89220"/>
            <a:ext cx="10426931" cy="8077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48016"/>
            <a:ext cx="6929867" cy="7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Wie </a:t>
            </a:r>
            <a:r>
              <a:rPr lang="nl-NL" sz="3000" dirty="0">
                <a:solidFill>
                  <a:srgbClr val="002060"/>
                </a:solidFill>
              </a:rPr>
              <a:t>een bepaalde dag gezind is, is het gezind om de Heer.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wie eet, eet om de Heer, want hij dankt God.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wie niet eet, eet niet om de Heer, en hij dankt God.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268818"/>
            <a:ext cx="11167110" cy="751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61415"/>
            <a:ext cx="10192204" cy="7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niemand van ons leeft voor zichzelf, en niemand sterft voor zichzelf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als wij leven, wij leven voor de Heer;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als wij sterven, wij sterven voor de Heer.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Hetzij </a:t>
            </a:r>
            <a:r>
              <a:rPr lang="nl-NL" sz="3000" dirty="0">
                <a:solidFill>
                  <a:srgbClr val="002060"/>
                </a:solidFill>
              </a:rPr>
              <a:t>wij dan leven, hetzij wij sterven, wij zijn van de Heer.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33441" y="3448903"/>
            <a:ext cx="760219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want, wij zijn van Hem (12:1), Hij is onze Heer (10:9)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5" y="4761214"/>
            <a:ext cx="8637635" cy="7212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5" y="5439615"/>
            <a:ext cx="12036944" cy="6888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75" y="6071275"/>
            <a:ext cx="11975195" cy="6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W</a:t>
            </a:r>
            <a:r>
              <a:rPr lang="nl-NL" sz="3000" dirty="0" smtClean="0">
                <a:solidFill>
                  <a:srgbClr val="002060"/>
                </a:solidFill>
              </a:rPr>
              <a:t>ant </a:t>
            </a:r>
            <a:r>
              <a:rPr lang="nl-NL" sz="3000" dirty="0">
                <a:solidFill>
                  <a:srgbClr val="002060"/>
                </a:solidFill>
              </a:rPr>
              <a:t>hiertoe stierf Christus en </a:t>
            </a:r>
            <a:r>
              <a:rPr lang="nl-NL" sz="3000" dirty="0" smtClean="0">
                <a:solidFill>
                  <a:srgbClr val="002060"/>
                </a:solidFill>
              </a:rPr>
              <a:t>leeft </a:t>
            </a:r>
            <a:r>
              <a:rPr lang="nl-NL" sz="3000" dirty="0">
                <a:solidFill>
                  <a:srgbClr val="002060"/>
                </a:solidFill>
              </a:rPr>
              <a:t>Hij </a:t>
            </a:r>
            <a:r>
              <a:rPr lang="nl-NL" sz="3000" dirty="0" smtClean="0">
                <a:solidFill>
                  <a:srgbClr val="002060"/>
                </a:solidFill>
              </a:rPr>
              <a:t>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Hij </a:t>
            </a:r>
            <a:r>
              <a:rPr lang="nl-NL" sz="3000" dirty="0" err="1">
                <a:solidFill>
                  <a:srgbClr val="002060"/>
                </a:solidFill>
              </a:rPr>
              <a:t>èn</a:t>
            </a:r>
            <a:r>
              <a:rPr lang="nl-NL" sz="3000" dirty="0">
                <a:solidFill>
                  <a:srgbClr val="002060"/>
                </a:solidFill>
              </a:rPr>
              <a:t> van de doden </a:t>
            </a:r>
            <a:r>
              <a:rPr lang="nl-NL" sz="3000" dirty="0" err="1">
                <a:solidFill>
                  <a:srgbClr val="002060"/>
                </a:solidFill>
              </a:rPr>
              <a:t>èn</a:t>
            </a:r>
            <a:r>
              <a:rPr lang="nl-NL" sz="3000" dirty="0">
                <a:solidFill>
                  <a:srgbClr val="002060"/>
                </a:solidFill>
              </a:rPr>
              <a:t> van de levenden Heer zou zijn.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707661" y="3300313"/>
            <a:ext cx="760219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stierf voor allen (2 Kor.5:15)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Hij is heer van allen (10:12)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garantie dat alle doden worden opgewekt!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5990272"/>
            <a:ext cx="118776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13</a:t>
            </a:r>
          </a:p>
          <a:p>
            <a:pPr algn="ctr"/>
            <a:r>
              <a:rPr lang="nl-NL" sz="3000" baseline="30000" dirty="0" smtClean="0"/>
              <a:t>1</a:t>
            </a:r>
            <a:r>
              <a:rPr lang="nl-NL" sz="3000" dirty="0" smtClean="0"/>
              <a:t> </a:t>
            </a:r>
            <a:r>
              <a:rPr lang="nl-NL" sz="3000" dirty="0"/>
              <a:t>Laat elke ziel zich onderschikken aan de superieure autoriteiten, </a:t>
            </a:r>
          </a:p>
          <a:p>
            <a:pPr algn="ctr"/>
            <a:r>
              <a:rPr lang="nl-NL" sz="3000" dirty="0"/>
              <a:t>want er is geen autoriteit dan onder God. </a:t>
            </a:r>
          </a:p>
          <a:p>
            <a:pPr algn="ctr"/>
            <a:r>
              <a:rPr lang="nl-NL" sz="3000" dirty="0"/>
              <a:t>En die er zijn, zijn onder God gezet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2</a:t>
            </a:r>
            <a:r>
              <a:rPr lang="nl-NL" sz="3000" dirty="0"/>
              <a:t> Zodat wie zich tegen de autoriteit verzet, Gods mandaat heeft weerstaan. En wie weerstaan hebben, zullen voor zichzelf oordeel in ontvangst nemen.</a:t>
            </a:r>
          </a:p>
          <a:p>
            <a:pPr algn="ctr"/>
            <a:r>
              <a:rPr lang="nl-NL" sz="3000" baseline="30000" dirty="0"/>
              <a:t>3</a:t>
            </a:r>
            <a:r>
              <a:rPr lang="nl-NL" sz="3000" dirty="0"/>
              <a:t> Want de oversten zijn geen [reden tot] vrees voor het goede werk, </a:t>
            </a:r>
          </a:p>
          <a:p>
            <a:pPr algn="ctr"/>
            <a:r>
              <a:rPr lang="nl-NL" sz="3000" dirty="0"/>
              <a:t>maar voor het kwade. </a:t>
            </a:r>
            <a:r>
              <a:rPr lang="nl-NL" sz="3000" dirty="0" smtClean="0"/>
              <a:t>En </a:t>
            </a:r>
            <a:r>
              <a:rPr lang="nl-NL" sz="3000" dirty="0"/>
              <a:t>wil jij de autoriteit niet vrezen ? </a:t>
            </a:r>
          </a:p>
          <a:p>
            <a:pPr algn="ctr"/>
            <a:r>
              <a:rPr lang="nl-NL" sz="3000" dirty="0"/>
              <a:t>Doe het goede, en jij zal lof vanuit haar hebben.</a:t>
            </a:r>
          </a:p>
          <a:p>
            <a:pPr algn="ctr"/>
            <a:r>
              <a:rPr lang="nl-NL" sz="3000" baseline="30000" dirty="0"/>
              <a:t>4</a:t>
            </a:r>
            <a:r>
              <a:rPr lang="nl-NL" sz="3000" dirty="0"/>
              <a:t> Want zij is Gods dienaar, jou ten goede. </a:t>
            </a:r>
          </a:p>
          <a:p>
            <a:pPr algn="ctr"/>
            <a:r>
              <a:rPr lang="nl-NL" sz="3000" dirty="0"/>
              <a:t>Maar in het geval dat jij kwaad doet, vrees, </a:t>
            </a:r>
          </a:p>
          <a:p>
            <a:pPr algn="ctr"/>
            <a:r>
              <a:rPr lang="nl-NL" sz="3000" dirty="0"/>
              <a:t>want zij draagt het zwaard niet voor de schijn. </a:t>
            </a:r>
          </a:p>
          <a:p>
            <a:pPr algn="ctr"/>
            <a:r>
              <a:rPr lang="nl-NL" sz="3000" dirty="0"/>
              <a:t>Want zij is Gods dienaar, een </a:t>
            </a:r>
            <a:r>
              <a:rPr lang="nl-NL" sz="3000" dirty="0" err="1"/>
              <a:t>rechtverschaffer</a:t>
            </a:r>
            <a:r>
              <a:rPr lang="nl-NL" sz="3000" dirty="0"/>
              <a:t> in toorn </a:t>
            </a:r>
          </a:p>
          <a:p>
            <a:pPr algn="ctr"/>
            <a:r>
              <a:rPr lang="nl-NL" sz="3000" dirty="0"/>
              <a:t>voor degene die kwaad verricht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40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Maar jij</a:t>
            </a:r>
            <a:r>
              <a:rPr lang="nl-NL" sz="3000" dirty="0">
                <a:solidFill>
                  <a:srgbClr val="002060"/>
                </a:solidFill>
              </a:rPr>
              <a:t>, waarom oordeel jij jouw broeder?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Of </a:t>
            </a:r>
            <a:r>
              <a:rPr lang="nl-NL" sz="3000" dirty="0">
                <a:solidFill>
                  <a:srgbClr val="002060"/>
                </a:solidFill>
              </a:rPr>
              <a:t>ook jij, waarom minacht jij jouw broeder?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wij zullen allen gepresenteerd worden voor het podium van God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81949" y="2911358"/>
            <a:ext cx="8652897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het woord </a:t>
            </a:r>
            <a:r>
              <a:rPr lang="nl-NL" sz="2600" i="1" dirty="0" err="1" smtClean="0">
                <a:latin typeface="+mj-lt"/>
              </a:rPr>
              <a:t>bema</a:t>
            </a:r>
            <a:r>
              <a:rPr lang="nl-NL" sz="2600" dirty="0" smtClean="0">
                <a:latin typeface="+mj-lt"/>
              </a:rPr>
              <a:t> zit het woord </a:t>
            </a:r>
            <a:r>
              <a:rPr lang="nl-NL" sz="2600" i="1" dirty="0" smtClean="0">
                <a:latin typeface="+mj-lt"/>
              </a:rPr>
              <a:t>stap </a:t>
            </a:r>
            <a:r>
              <a:rPr lang="nl-NL" sz="2600" dirty="0" smtClean="0">
                <a:latin typeface="+mj-lt"/>
              </a:rPr>
              <a:t>(Hand.7:5) </a:t>
            </a:r>
            <a:r>
              <a:rPr lang="nl-NL" sz="2600" i="1" dirty="0" smtClean="0">
                <a:latin typeface="+mj-lt"/>
              </a:rPr>
              <a:t>=&gt; opstap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zit op het podium, wij bevinden ons daarvoor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 zijn daarin allemaal gelijk, dus we zouden elkaar niet min(der)achten of ons een oordeel aanmatigen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385781"/>
            <a:ext cx="10220325" cy="714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6034087"/>
            <a:ext cx="100488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Maar jij</a:t>
            </a:r>
            <a:r>
              <a:rPr lang="nl-NL" sz="3000" dirty="0">
                <a:solidFill>
                  <a:srgbClr val="002060"/>
                </a:solidFill>
              </a:rPr>
              <a:t>, waarom oordeel jij jouw broeder?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Of </a:t>
            </a:r>
            <a:r>
              <a:rPr lang="nl-NL" sz="3000" dirty="0">
                <a:solidFill>
                  <a:srgbClr val="002060"/>
                </a:solidFill>
              </a:rPr>
              <a:t>ook jij, waarom minacht jij jouw broeder?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wij zullen allen gepresenteerd worden voor het podium van God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97280" y="3170778"/>
            <a:ext cx="1064132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2 Korinthe 5</a:t>
            </a:r>
          </a:p>
          <a:p>
            <a:r>
              <a:rPr lang="nl-NL" sz="2600" baseline="30000" dirty="0" smtClean="0">
                <a:latin typeface="+mj-lt"/>
              </a:rPr>
              <a:t>10</a:t>
            </a:r>
            <a:r>
              <a:rPr lang="nl-NL" sz="2600" dirty="0" smtClean="0">
                <a:latin typeface="+mj-lt"/>
              </a:rPr>
              <a:t> Want </a:t>
            </a:r>
            <a:r>
              <a:rPr lang="nl-NL" sz="2600" dirty="0">
                <a:latin typeface="+mj-lt"/>
              </a:rPr>
              <a:t>wij moeten allen </a:t>
            </a:r>
            <a:r>
              <a:rPr lang="nl-NL" sz="2600" dirty="0" smtClean="0">
                <a:latin typeface="+mj-lt"/>
              </a:rPr>
              <a:t>voor </a:t>
            </a:r>
            <a:r>
              <a:rPr lang="nl-NL" sz="2600" dirty="0">
                <a:latin typeface="+mj-lt"/>
              </a:rPr>
              <a:t>het podium van Christus </a:t>
            </a:r>
            <a:r>
              <a:rPr lang="nl-NL" sz="2600" dirty="0" smtClean="0">
                <a:latin typeface="+mj-lt"/>
              </a:rPr>
              <a:t>geopenbaard </a:t>
            </a:r>
            <a:r>
              <a:rPr lang="nl-NL" sz="2600" dirty="0">
                <a:latin typeface="+mj-lt"/>
              </a:rPr>
              <a:t>worden, opdat een ieder voor zichzelf als beloning zal ophalen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voor </a:t>
            </a:r>
            <a:r>
              <a:rPr lang="nl-NL" sz="2600" dirty="0">
                <a:latin typeface="+mj-lt"/>
              </a:rPr>
              <a:t>dat wat hij door het lichaam verricht, hetzij goed, hetzij slecht.</a:t>
            </a:r>
          </a:p>
        </p:txBody>
      </p:sp>
    </p:spTree>
    <p:extLst>
      <p:ext uri="{BB962C8B-B14F-4D97-AF65-F5344CB8AC3E}">
        <p14:creationId xmlns:p14="http://schemas.microsoft.com/office/powerpoint/2010/main" val="28980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er staat geschreven: Ik leef, zegt de Heer,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voor </a:t>
            </a:r>
            <a:r>
              <a:rPr lang="nl-NL" sz="3000" dirty="0">
                <a:solidFill>
                  <a:srgbClr val="002060"/>
                </a:solidFill>
              </a:rPr>
              <a:t>Mij zal elke knie buigen, en elke tong zal God toejuichen.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24781" y="2821878"/>
            <a:ext cx="760219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alleen alle gelovigen zullen Hem de eer geven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…maar elk schepsel (Fil.2:10-11)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heeft God </a:t>
            </a:r>
            <a:r>
              <a:rPr lang="nl-NL" sz="2600" i="1" dirty="0" smtClean="0">
                <a:latin typeface="+mj-lt"/>
              </a:rPr>
              <a:t>gezworen</a:t>
            </a:r>
            <a:r>
              <a:rPr lang="nl-NL" sz="2600" dirty="0" smtClean="0">
                <a:latin typeface="+mj-lt"/>
              </a:rPr>
              <a:t> (Jes.45:23)!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89220"/>
            <a:ext cx="7398063" cy="8220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65507"/>
            <a:ext cx="7871460" cy="7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rgbClr val="002060"/>
                </a:solidFill>
              </a:rPr>
              <a:t>Dus dan</a:t>
            </a:r>
            <a:r>
              <a:rPr lang="nl-NL" sz="3000" dirty="0">
                <a:solidFill>
                  <a:srgbClr val="002060"/>
                </a:solidFill>
              </a:rPr>
              <a:t>: een ieder van ons zal voor zichzelf rekenschap geven aan God.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24782" y="2821878"/>
            <a:ext cx="799660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us dan =&gt; conclusie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r</a:t>
            </a:r>
            <a:r>
              <a:rPr lang="nl-NL" sz="2600" dirty="0" smtClean="0">
                <a:latin typeface="+mj-lt"/>
              </a:rPr>
              <a:t>ekenschap =&gt; </a:t>
            </a:r>
            <a:r>
              <a:rPr lang="nl-NL" sz="2600" i="1" dirty="0" smtClean="0">
                <a:latin typeface="+mj-lt"/>
              </a:rPr>
              <a:t>logos = </a:t>
            </a:r>
            <a:r>
              <a:rPr lang="nl-NL" sz="2600" dirty="0" smtClean="0">
                <a:latin typeface="+mj-lt"/>
              </a:rPr>
              <a:t>woord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elke tong zal van harte belijden dat alles tot Zijn eer is!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60632"/>
            <a:ext cx="9232359" cy="7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 </a:t>
            </a:r>
            <a:r>
              <a:rPr lang="nl-NL" sz="3000" dirty="0" smtClean="0">
                <a:solidFill>
                  <a:srgbClr val="002060"/>
                </a:solidFill>
              </a:rPr>
              <a:t>Laten </a:t>
            </a:r>
            <a:r>
              <a:rPr lang="nl-NL" sz="3000" dirty="0">
                <a:solidFill>
                  <a:srgbClr val="002060"/>
                </a:solidFill>
              </a:rPr>
              <a:t>wij dan niet meer elkaar oordelen, maar oordeel </a:t>
            </a:r>
            <a:r>
              <a:rPr lang="nl-NL" sz="3000" dirty="0" smtClean="0">
                <a:solidFill>
                  <a:srgbClr val="002060"/>
                </a:solidFill>
              </a:rPr>
              <a:t>veel meer dit: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plaats geen </a:t>
            </a:r>
            <a:r>
              <a:rPr lang="nl-NL" sz="3000" dirty="0">
                <a:solidFill>
                  <a:srgbClr val="002060"/>
                </a:solidFill>
              </a:rPr>
              <a:t>aanstoot of valstrik voor een </a:t>
            </a:r>
            <a:r>
              <a:rPr lang="nl-NL" sz="3000" dirty="0" smtClean="0">
                <a:solidFill>
                  <a:srgbClr val="002060"/>
                </a:solidFill>
              </a:rPr>
              <a:t>broeder.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98420" y="2328638"/>
            <a:ext cx="665350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de ander oordelen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a</a:t>
            </a:r>
            <a:r>
              <a:rPr lang="nl-NL" sz="2600" dirty="0" smtClean="0">
                <a:latin typeface="+mj-lt"/>
              </a:rPr>
              <a:t>ls je oordeelt, dan jezelf…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geen </a:t>
            </a:r>
            <a:r>
              <a:rPr lang="nl-NL" sz="2600" i="1" dirty="0" smtClean="0">
                <a:latin typeface="+mj-lt"/>
              </a:rPr>
              <a:t>ergernis</a:t>
            </a:r>
            <a:r>
              <a:rPr lang="nl-NL" sz="2600" dirty="0" smtClean="0">
                <a:latin typeface="+mj-lt"/>
              </a:rPr>
              <a:t> (SV en NBG), maar </a:t>
            </a:r>
            <a:r>
              <a:rPr lang="nl-NL" sz="2600" i="1" dirty="0" smtClean="0">
                <a:latin typeface="+mj-lt"/>
              </a:rPr>
              <a:t>valstrik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zie bijvoorbeeld 1 Korinthe 8 over het eten van vlees dat aan afgoden geofferd was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78405"/>
            <a:ext cx="8920163" cy="7873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19011"/>
            <a:ext cx="8230553" cy="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7640" y="237993"/>
            <a:ext cx="1202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weet en ben overtuigd in de Heer Jezus, dat niets </a:t>
            </a:r>
            <a:r>
              <a:rPr lang="nl-NL" sz="3000" dirty="0" smtClean="0">
                <a:solidFill>
                  <a:srgbClr val="002060"/>
                </a:solidFill>
              </a:rPr>
              <a:t>door zichzelf </a:t>
            </a:r>
            <a:r>
              <a:rPr lang="nl-NL" sz="3000" dirty="0">
                <a:solidFill>
                  <a:srgbClr val="002060"/>
                </a:solidFill>
              </a:rPr>
              <a:t>ongewijd is; alleen voor degene, die iets rekent ongewijd te zijn, is het ongewijd.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707661" y="2451108"/>
            <a:ext cx="665350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err="1" smtClean="0">
                <a:latin typeface="+mj-lt"/>
              </a:rPr>
              <a:t>koinon</a:t>
            </a:r>
            <a:r>
              <a:rPr lang="nl-NL" sz="2600" i="1" dirty="0" smtClean="0">
                <a:latin typeface="+mj-lt"/>
              </a:rPr>
              <a:t> = </a:t>
            </a:r>
            <a:r>
              <a:rPr lang="nl-NL" sz="2600" dirty="0" smtClean="0">
                <a:latin typeface="+mj-lt"/>
              </a:rPr>
              <a:t>gemeenschappelijk (algemeen)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negatief: onheilig, profaan, ongewijd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b="1" i="1" dirty="0" smtClean="0">
                <a:latin typeface="+mj-lt"/>
              </a:rPr>
              <a:t>niets</a:t>
            </a:r>
            <a:r>
              <a:rPr lang="nl-NL" sz="2600" i="1" dirty="0" smtClean="0">
                <a:latin typeface="+mj-lt"/>
              </a:rPr>
              <a:t> is in zichzelf </a:t>
            </a:r>
            <a:r>
              <a:rPr lang="nl-NL" sz="2600" dirty="0" smtClean="0">
                <a:latin typeface="+mj-lt"/>
              </a:rPr>
              <a:t>ongewijd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40047"/>
            <a:ext cx="11015439" cy="785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75834"/>
            <a:ext cx="10180675" cy="8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7640" y="237993"/>
            <a:ext cx="12024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weet en ben overtuigd in de Heer Jezus, dat niets </a:t>
            </a:r>
            <a:r>
              <a:rPr lang="nl-NL" sz="3000" dirty="0" smtClean="0">
                <a:solidFill>
                  <a:srgbClr val="002060"/>
                </a:solidFill>
              </a:rPr>
              <a:t>door zichzelf </a:t>
            </a:r>
            <a:r>
              <a:rPr lang="nl-NL" sz="3000" dirty="0">
                <a:solidFill>
                  <a:srgbClr val="002060"/>
                </a:solidFill>
              </a:rPr>
              <a:t>ongewijd is; alleen voor degene, die iets rekent ongewijd te zijn, is het ongewijd.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176041" y="2451108"/>
            <a:ext cx="948814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1 Timotheüs 4</a:t>
            </a:r>
          </a:p>
          <a:p>
            <a:r>
              <a:rPr lang="nl-NL" sz="2600" baseline="30000" dirty="0" smtClean="0">
                <a:latin typeface="+mj-lt"/>
              </a:rPr>
              <a:t>4</a:t>
            </a:r>
            <a:r>
              <a:rPr lang="nl-NL" sz="2600" dirty="0" smtClean="0">
                <a:latin typeface="+mj-lt"/>
              </a:rPr>
              <a:t> dat alles wat God geschapen heeft, is goed, </a:t>
            </a:r>
            <a:r>
              <a:rPr lang="nl-NL" sz="2600" dirty="0">
                <a:latin typeface="+mj-lt"/>
              </a:rPr>
              <a:t>en </a:t>
            </a:r>
            <a:r>
              <a:rPr lang="nl-NL" sz="2600" dirty="0" smtClean="0">
                <a:latin typeface="+mj-lt"/>
              </a:rPr>
              <a:t>niet is </a:t>
            </a:r>
            <a:r>
              <a:rPr lang="nl-NL" sz="2600" dirty="0">
                <a:latin typeface="+mj-lt"/>
              </a:rPr>
              <a:t>verwerpelijk, als het met dankzegging genomen wordt;</a:t>
            </a:r>
          </a:p>
          <a:p>
            <a:r>
              <a:rPr lang="nl-NL" sz="2600" baseline="30000" dirty="0" smtClean="0">
                <a:latin typeface="+mj-lt"/>
              </a:rPr>
              <a:t>5</a:t>
            </a:r>
            <a:r>
              <a:rPr lang="nl-NL" sz="2600" dirty="0" smtClean="0">
                <a:latin typeface="+mj-lt"/>
              </a:rPr>
              <a:t> want </a:t>
            </a:r>
            <a:r>
              <a:rPr lang="nl-NL" sz="2600" dirty="0">
                <a:latin typeface="+mj-lt"/>
              </a:rPr>
              <a:t>het wordt geheiligd door het woord van God en door </a:t>
            </a:r>
            <a:r>
              <a:rPr lang="nl-NL" sz="2600" dirty="0" smtClean="0">
                <a:latin typeface="+mj-lt"/>
              </a:rPr>
              <a:t>gebed.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40047"/>
            <a:ext cx="11015439" cy="785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75834"/>
            <a:ext cx="10180675" cy="8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422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indien jouw broeder vanwege voeding bedroefd wordt gemaakt, wandel jij niet meer naar </a:t>
            </a:r>
            <a:r>
              <a:rPr lang="nl-NL" sz="3000" dirty="0" smtClean="0">
                <a:solidFill>
                  <a:srgbClr val="002060"/>
                </a:solidFill>
              </a:rPr>
              <a:t>liefde</a:t>
            </a:r>
            <a:r>
              <a:rPr lang="nl-NL" sz="3000" dirty="0">
                <a:solidFill>
                  <a:srgbClr val="002060"/>
                </a:solidFill>
              </a:rPr>
              <a:t>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Laat diegene</a:t>
            </a:r>
            <a:r>
              <a:rPr lang="nl-NL" sz="3000" dirty="0">
                <a:solidFill>
                  <a:srgbClr val="002060"/>
                </a:solidFill>
              </a:rPr>
              <a:t>, voor wie Christus stierf, niet </a:t>
            </a:r>
            <a:r>
              <a:rPr lang="nl-NL" sz="3000" dirty="0" smtClean="0">
                <a:solidFill>
                  <a:srgbClr val="002060"/>
                </a:solidFill>
              </a:rPr>
              <a:t>verloren gaan door </a:t>
            </a:r>
            <a:r>
              <a:rPr lang="nl-NL" sz="3000" dirty="0">
                <a:solidFill>
                  <a:srgbClr val="002060"/>
                </a:solidFill>
              </a:rPr>
              <a:t>jouw voeding.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513209" y="2777466"/>
            <a:ext cx="925511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een broeder wankelt in zijn geloof door iets dat ik doe, dan wandel ik niet naar liefde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verloren gaan (tegenwoordige tijd) = afdwalen, de weg kwijt zijn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ergelijk Lukas 15 =&gt; al het verlorene wordt gevonden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: Christus stierf voor allen (2 Kor.5:15; 1 </a:t>
            </a:r>
            <a:r>
              <a:rPr lang="nl-NL" sz="2600" smtClean="0">
                <a:latin typeface="+mj-lt"/>
              </a:rPr>
              <a:t>Tim.2:6)!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" y="5368664"/>
            <a:ext cx="11977688" cy="6884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6008370"/>
            <a:ext cx="117633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13</a:t>
            </a:r>
          </a:p>
          <a:p>
            <a:pPr algn="ctr"/>
            <a:r>
              <a:rPr lang="nl-NL" sz="3000" baseline="30000" dirty="0"/>
              <a:t>5</a:t>
            </a:r>
            <a:r>
              <a:rPr lang="nl-NL" sz="3000" dirty="0" smtClean="0"/>
              <a:t> </a:t>
            </a:r>
            <a:r>
              <a:rPr lang="nl-NL" sz="3000" dirty="0"/>
              <a:t>Daarom is het noodzaak onderschikt te zijn, </a:t>
            </a:r>
          </a:p>
          <a:p>
            <a:pPr algn="ctr"/>
            <a:r>
              <a:rPr lang="nl-NL" sz="3000" dirty="0"/>
              <a:t>niet alleen vanwege de toorn, maar ook vanwege het geweten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6</a:t>
            </a:r>
            <a:r>
              <a:rPr lang="nl-NL" sz="3000" dirty="0"/>
              <a:t> Want daarom voldoen jullie ook belastingen, </a:t>
            </a:r>
          </a:p>
          <a:p>
            <a:pPr algn="ctr"/>
            <a:r>
              <a:rPr lang="nl-NL" sz="3000" dirty="0"/>
              <a:t>want zij zijn dienstverrichters van God, in dit juist volhardende.</a:t>
            </a:r>
          </a:p>
          <a:p>
            <a:pPr algn="ctr"/>
            <a:r>
              <a:rPr lang="nl-NL" sz="3000" baseline="30000" dirty="0"/>
              <a:t>7</a:t>
            </a:r>
            <a:r>
              <a:rPr lang="nl-NL" sz="3000" dirty="0"/>
              <a:t> Betaal aan allen de verschuldigde dingen: aan wie belasting, belasting, aan wie tol, tol, aan wie vrees, vrees, aan wie eer, eer.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9163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Wees </a:t>
            </a:r>
            <a:r>
              <a:rPr lang="nl-NL" sz="3000" dirty="0">
                <a:solidFill>
                  <a:srgbClr val="002060"/>
                </a:solidFill>
              </a:rPr>
              <a:t>aan niemand iets verschuldigd dan elkaar lief te hebben;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wie de ander liefheeft, heeft de wet vervuld.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91690" y="3090578"/>
            <a:ext cx="848106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…de </a:t>
            </a:r>
            <a:r>
              <a:rPr lang="nl-NL" sz="2600" dirty="0">
                <a:latin typeface="+mj-lt"/>
              </a:rPr>
              <a:t>man die leent, is een knecht van de </a:t>
            </a:r>
            <a:r>
              <a:rPr lang="nl-NL" sz="2600" dirty="0" smtClean="0">
                <a:latin typeface="+mj-lt"/>
              </a:rPr>
              <a:t>uitlener (Spr.22:7)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liefde </a:t>
            </a:r>
            <a:r>
              <a:rPr lang="nl-NL" sz="2600" i="1" dirty="0" smtClean="0">
                <a:latin typeface="+mj-lt"/>
              </a:rPr>
              <a:t>(</a:t>
            </a:r>
            <a:r>
              <a:rPr lang="nl-NL" sz="2600" i="1" dirty="0" err="1" smtClean="0">
                <a:latin typeface="+mj-lt"/>
              </a:rPr>
              <a:t>agape</a:t>
            </a:r>
            <a:r>
              <a:rPr lang="nl-NL" sz="2600" i="1" dirty="0" smtClean="0">
                <a:latin typeface="+mj-lt"/>
              </a:rPr>
              <a:t>) </a:t>
            </a:r>
            <a:r>
              <a:rPr lang="nl-NL" sz="2600" dirty="0" smtClean="0">
                <a:latin typeface="+mj-lt"/>
              </a:rPr>
              <a:t> ziet voorbij aan alle tekorten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liefde vervult alles (geeft inhoud)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332307"/>
            <a:ext cx="9289508" cy="6873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78615"/>
            <a:ext cx="7114360" cy="7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het: Jij zal geen echtbreuk plegen, jij zal niet vermoorden, jij zal niet stelen, jij zal geen </a:t>
            </a:r>
            <a:r>
              <a:rPr lang="nl-NL" sz="3000" dirty="0" smtClean="0">
                <a:solidFill>
                  <a:srgbClr val="002060"/>
                </a:solidFill>
              </a:rPr>
              <a:t>vals getuigenis afleggen</a:t>
            </a:r>
            <a:r>
              <a:rPr lang="nl-NL" sz="3000" dirty="0">
                <a:solidFill>
                  <a:srgbClr val="002060"/>
                </a:solidFill>
              </a:rPr>
              <a:t>, jij zal niet begeren, en indien er enig ander voorschrift is, het wordt samengevat in dit woord, in het: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Jij </a:t>
            </a:r>
            <a:r>
              <a:rPr lang="nl-NL" sz="3000" dirty="0">
                <a:solidFill>
                  <a:srgbClr val="002060"/>
                </a:solidFill>
              </a:rPr>
              <a:t>zal jouw naaste liefhebben als jezelf.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57450" y="2901002"/>
            <a:ext cx="788670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wie zijn naaste liefheeft, zal niet stelen, moorden, enz.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boven dit alles: de wet is profetie (Rom.9:32)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zie volgende vers</a:t>
            </a:r>
            <a:endParaRPr lang="nl-NL" sz="2600" dirty="0"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528056"/>
            <a:ext cx="8477250" cy="752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231130"/>
            <a:ext cx="11191875" cy="7524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27" y="5949315"/>
            <a:ext cx="10582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liefde </a:t>
            </a:r>
            <a:r>
              <a:rPr lang="nl-NL" sz="3000" dirty="0" smtClean="0">
                <a:solidFill>
                  <a:srgbClr val="002060"/>
                </a:solidFill>
              </a:rPr>
              <a:t>doet </a:t>
            </a:r>
            <a:r>
              <a:rPr lang="nl-NL" sz="3000" dirty="0">
                <a:solidFill>
                  <a:srgbClr val="002060"/>
                </a:solidFill>
              </a:rPr>
              <a:t>de naaste</a:t>
            </a:r>
            <a:r>
              <a:rPr lang="nl-NL" sz="3000" dirty="0" smtClean="0">
                <a:solidFill>
                  <a:srgbClr val="002060"/>
                </a:solidFill>
              </a:rPr>
              <a:t> geen kwaad.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Daarom </a:t>
            </a:r>
            <a:r>
              <a:rPr lang="nl-NL" sz="3000" dirty="0">
                <a:solidFill>
                  <a:srgbClr val="002060"/>
                </a:solidFill>
              </a:rPr>
              <a:t>is de liefde de </a:t>
            </a:r>
            <a:r>
              <a:rPr lang="nl-NL" sz="3000" dirty="0" smtClean="0">
                <a:solidFill>
                  <a:srgbClr val="002060"/>
                </a:solidFill>
              </a:rPr>
              <a:t>vervulling van </a:t>
            </a:r>
            <a:r>
              <a:rPr lang="nl-NL" sz="3000" dirty="0">
                <a:solidFill>
                  <a:srgbClr val="002060"/>
                </a:solidFill>
              </a:rPr>
              <a:t>de wet.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6003607"/>
            <a:ext cx="100203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 </a:t>
            </a:r>
            <a:r>
              <a:rPr lang="nl-NL" sz="3000" dirty="0" smtClean="0">
                <a:solidFill>
                  <a:srgbClr val="002060"/>
                </a:solidFill>
              </a:rPr>
              <a:t>Ook dit: de tijd waarnemend,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het reeds voor ons het uur is </a:t>
            </a:r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uit de slaap gewekt te worden,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de redding is ons nu meer nabij, dan toen wij zijn gaan geloven.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834640" y="2785884"/>
            <a:ext cx="619506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waarnemend, dus: </a:t>
            </a:r>
            <a:r>
              <a:rPr lang="nl-NL" sz="2600" i="1" dirty="0" smtClean="0">
                <a:latin typeface="+mj-lt"/>
              </a:rPr>
              <a:t>bewust van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Handelingen tijd =&gt; de verwachting van een spoedige terugkeer van de Heer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et als wij nu!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244465"/>
            <a:ext cx="10144125" cy="790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6000750"/>
            <a:ext cx="92773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</a:t>
            </a:r>
            <a:r>
              <a:rPr lang="nl-NL" sz="3000" dirty="0" smtClean="0">
                <a:solidFill>
                  <a:srgbClr val="002060"/>
                </a:solidFill>
              </a:rPr>
              <a:t> De nacht </a:t>
            </a:r>
            <a:r>
              <a:rPr lang="nl-NL" sz="3000" dirty="0">
                <a:solidFill>
                  <a:srgbClr val="002060"/>
                </a:solidFill>
              </a:rPr>
              <a:t>vordert en de dag is genaderd. Laten wij dan de werken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van </a:t>
            </a:r>
            <a:r>
              <a:rPr lang="nl-NL" sz="3000" dirty="0">
                <a:solidFill>
                  <a:srgbClr val="002060"/>
                </a:solidFill>
              </a:rPr>
              <a:t>de duisternis wegdoen en de wapens van het licht aantrekken.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314450" y="2694444"/>
            <a:ext cx="942975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nacht: de Heer is afwezig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</a:t>
            </a:r>
            <a:r>
              <a:rPr lang="nl-NL" sz="2600" dirty="0" smtClean="0">
                <a:latin typeface="+mj-lt"/>
              </a:rPr>
              <a:t>olang </a:t>
            </a:r>
            <a:r>
              <a:rPr lang="nl-NL" sz="2600" dirty="0">
                <a:latin typeface="+mj-lt"/>
              </a:rPr>
              <a:t>Ik in de wereld ben, ben Ik het licht van de wereld (</a:t>
            </a:r>
            <a:r>
              <a:rPr lang="nl-NL" sz="2600" dirty="0" smtClean="0">
                <a:latin typeface="+mj-lt"/>
              </a:rPr>
              <a:t>Joh.9:5)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wapens </a:t>
            </a:r>
            <a:r>
              <a:rPr lang="nl-NL" sz="2600" dirty="0">
                <a:latin typeface="+mj-lt"/>
              </a:rPr>
              <a:t>=&gt; werktuig, instrument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veronderstelt </a:t>
            </a:r>
            <a:r>
              <a:rPr lang="nl-NL" sz="2600" dirty="0" smtClean="0">
                <a:latin typeface="+mj-lt"/>
              </a:rPr>
              <a:t>strijd =&gt; wapenrusting (Efeze 6)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291137"/>
            <a:ext cx="9353550" cy="7334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64555"/>
            <a:ext cx="9334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 </a:t>
            </a:r>
            <a:r>
              <a:rPr lang="nl-NL" sz="3000" dirty="0" smtClean="0">
                <a:solidFill>
                  <a:srgbClr val="002060"/>
                </a:solidFill>
              </a:rPr>
              <a:t>Laten </a:t>
            </a:r>
            <a:r>
              <a:rPr lang="nl-NL" sz="3000" dirty="0">
                <a:solidFill>
                  <a:srgbClr val="002060"/>
                </a:solidFill>
              </a:rPr>
              <a:t>wij, als </a:t>
            </a:r>
            <a:r>
              <a:rPr lang="nl-NL" sz="3000" dirty="0" smtClean="0">
                <a:solidFill>
                  <a:srgbClr val="002060"/>
                </a:solidFill>
              </a:rPr>
              <a:t>bij </a:t>
            </a:r>
            <a:r>
              <a:rPr lang="nl-NL" sz="3000" dirty="0">
                <a:solidFill>
                  <a:srgbClr val="002060"/>
                </a:solidFill>
              </a:rPr>
              <a:t>dag, achtenswaardig wandelen,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>
                <a:solidFill>
                  <a:srgbClr val="002060"/>
                </a:solidFill>
              </a:rPr>
              <a:t>in wild uitgelaten feesten en dronkenschappen,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>
                <a:solidFill>
                  <a:srgbClr val="002060"/>
                </a:solidFill>
              </a:rPr>
              <a:t>in </a:t>
            </a:r>
            <a:r>
              <a:rPr lang="nl-NL" sz="3000" dirty="0" smtClean="0">
                <a:solidFill>
                  <a:srgbClr val="002060"/>
                </a:solidFill>
              </a:rPr>
              <a:t>bedden en </a:t>
            </a:r>
            <a:r>
              <a:rPr lang="nl-NL" sz="3000" dirty="0">
                <a:solidFill>
                  <a:srgbClr val="002060"/>
                </a:solidFill>
              </a:rPr>
              <a:t>losbandigheden,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>
                <a:solidFill>
                  <a:srgbClr val="002060"/>
                </a:solidFill>
              </a:rPr>
              <a:t>in ruzie en jaloezie.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00400" y="3219737"/>
            <a:ext cx="428625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achtenswaardig =&gt; eerbaar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‘bedden’ (meervoud)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3" y="5168794"/>
            <a:ext cx="11451908" cy="7998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3" y="5934320"/>
            <a:ext cx="11451908" cy="8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69169</TotalTime>
  <Words>1628</Words>
  <Application>Microsoft Office PowerPoint</Application>
  <PresentationFormat>Breedbeeld</PresentationFormat>
  <Paragraphs>188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3414</cp:revision>
  <dcterms:created xsi:type="dcterms:W3CDTF">2017-10-24T20:34:00Z</dcterms:created>
  <dcterms:modified xsi:type="dcterms:W3CDTF">2022-10-16T13:10:06Z</dcterms:modified>
</cp:coreProperties>
</file>