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1351" r:id="rId3"/>
    <p:sldId id="1871" r:id="rId4"/>
    <p:sldId id="1872" r:id="rId5"/>
    <p:sldId id="1873" r:id="rId6"/>
    <p:sldId id="1883" r:id="rId7"/>
    <p:sldId id="1884" r:id="rId8"/>
    <p:sldId id="1870" r:id="rId9"/>
    <p:sldId id="1894" r:id="rId10"/>
    <p:sldId id="1875" r:id="rId11"/>
    <p:sldId id="1876" r:id="rId12"/>
    <p:sldId id="1877" r:id="rId13"/>
    <p:sldId id="1878" r:id="rId14"/>
    <p:sldId id="1879" r:id="rId15"/>
    <p:sldId id="1880" r:id="rId16"/>
    <p:sldId id="1885" r:id="rId17"/>
    <p:sldId id="1881" r:id="rId18"/>
    <p:sldId id="1886" r:id="rId19"/>
    <p:sldId id="1887" r:id="rId20"/>
    <p:sldId id="1888" r:id="rId21"/>
    <p:sldId id="1890" r:id="rId22"/>
    <p:sldId id="1891" r:id="rId23"/>
    <p:sldId id="1889" r:id="rId24"/>
    <p:sldId id="1892" r:id="rId25"/>
    <p:sldId id="1893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A"/>
    <a:srgbClr val="003300"/>
    <a:srgbClr val="0319BD"/>
    <a:srgbClr val="75CF07"/>
    <a:srgbClr val="79D707"/>
    <a:srgbClr val="CCFFCC"/>
    <a:srgbClr val="CCFF99"/>
    <a:srgbClr val="CCCCFF"/>
    <a:srgbClr val="817FB1"/>
    <a:srgbClr val="799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85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45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19-2-2023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50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02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71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1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81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06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2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97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7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99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53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1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80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18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8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30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5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19-2-2023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19-2-2023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19-2-2023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19-2-2023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19-2-2023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19-2-2023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19-2-2023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05" y="541869"/>
            <a:ext cx="6433625" cy="482522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028966" y="5440314"/>
            <a:ext cx="99115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overspelige vrouw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93005" y="468644"/>
            <a:ext cx="3581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Alblasserdam</a:t>
            </a:r>
            <a:r>
              <a:rPr lang="nl-NL" sz="2000" dirty="0" smtClean="0">
                <a:solidFill>
                  <a:schemeClr val="bg1"/>
                </a:solidFill>
              </a:rPr>
              <a:t>,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februari 2023</a:t>
            </a:r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517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Johannes 8</a:t>
            </a:r>
          </a:p>
          <a:p>
            <a:r>
              <a:rPr lang="nl-NL" sz="3600" baseline="30000" dirty="0">
                <a:solidFill>
                  <a:srgbClr val="002060"/>
                </a:solidFill>
              </a:rPr>
              <a:t>3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>
                <a:solidFill>
                  <a:srgbClr val="002060"/>
                </a:solidFill>
              </a:rPr>
              <a:t>En de </a:t>
            </a:r>
            <a:r>
              <a:rPr lang="nl-NL" sz="3600" dirty="0" err="1">
                <a:solidFill>
                  <a:srgbClr val="002060"/>
                </a:solidFill>
              </a:rPr>
              <a:t>schriftgeleerden</a:t>
            </a:r>
            <a:r>
              <a:rPr lang="nl-NL" sz="3600" dirty="0">
                <a:solidFill>
                  <a:srgbClr val="002060"/>
                </a:solidFill>
              </a:rPr>
              <a:t> en de Farizeeën leiden een vrouw, die op echtbreuk gegrepen is, </a:t>
            </a:r>
          </a:p>
          <a:p>
            <a:r>
              <a:rPr lang="nl-NL" sz="3600" dirty="0">
                <a:solidFill>
                  <a:srgbClr val="002060"/>
                </a:solidFill>
              </a:rPr>
              <a:t>en zij doen haar in het midden staan.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693794" y="3719899"/>
            <a:ext cx="4559557" cy="5847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>
                <a:latin typeface="+mj-lt"/>
              </a:rPr>
              <a:t>waar is dan de </a:t>
            </a:r>
            <a:r>
              <a:rPr lang="nl-NL" sz="3200" dirty="0" smtClean="0">
                <a:latin typeface="+mj-lt"/>
              </a:rPr>
              <a:t>man..?</a:t>
            </a:r>
            <a:endParaRPr lang="nl-NL" sz="32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77" y="5284403"/>
            <a:ext cx="8289373" cy="81826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" y="6043575"/>
            <a:ext cx="7542262" cy="80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6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517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Johannes 8</a:t>
            </a:r>
          </a:p>
          <a:p>
            <a:r>
              <a:rPr lang="nl-NL" sz="3600" baseline="30000" dirty="0">
                <a:solidFill>
                  <a:srgbClr val="002060"/>
                </a:solidFill>
              </a:rPr>
              <a:t>4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>
                <a:solidFill>
                  <a:srgbClr val="002060"/>
                </a:solidFill>
              </a:rPr>
              <a:t>Zij zeggen tegen Hem: Leraar, deze vrouw is op heterdaad betrapt bij het plegen van echtbreuk.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110973" y="3384319"/>
            <a:ext cx="8179601" cy="107721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de overspelige vrouw in de profetieën is Israël (Jes.1;21; Ez.16:15; Hos.1:2, enz.)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19" y="5948530"/>
            <a:ext cx="11353801" cy="8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517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Johannes 8</a:t>
            </a:r>
          </a:p>
          <a:p>
            <a:r>
              <a:rPr lang="nl-NL" sz="3600" baseline="30000" dirty="0">
                <a:solidFill>
                  <a:srgbClr val="002060"/>
                </a:solidFill>
              </a:rPr>
              <a:t>5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>
                <a:solidFill>
                  <a:srgbClr val="002060"/>
                </a:solidFill>
              </a:rPr>
              <a:t>En in de wet geeft Mozes ons de instructie dezulken </a:t>
            </a:r>
          </a:p>
          <a:p>
            <a:r>
              <a:rPr lang="nl-NL" sz="3600" dirty="0">
                <a:solidFill>
                  <a:srgbClr val="002060"/>
                </a:solidFill>
              </a:rPr>
              <a:t>te stenigen. Jij, dan, wat zeg jij?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456139" y="3578629"/>
            <a:ext cx="5024921" cy="107721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Lev.20:10; Deut.22:22,24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>
                <a:latin typeface="+mj-lt"/>
              </a:rPr>
              <a:t>d</a:t>
            </a:r>
            <a:r>
              <a:rPr lang="nl-NL" sz="3200" dirty="0" smtClean="0">
                <a:latin typeface="+mj-lt"/>
              </a:rPr>
              <a:t>ezulken = meervoud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" y="5894518"/>
            <a:ext cx="11285221" cy="9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9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388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Johannes 8</a:t>
            </a:r>
          </a:p>
          <a:p>
            <a:r>
              <a:rPr lang="nl-NL" sz="3600" baseline="30000" dirty="0">
                <a:solidFill>
                  <a:srgbClr val="002060"/>
                </a:solidFill>
              </a:rPr>
              <a:t>6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>
                <a:solidFill>
                  <a:srgbClr val="002060"/>
                </a:solidFill>
              </a:rPr>
              <a:t>En dit zeiden zij om Hem te beproeven, </a:t>
            </a:r>
          </a:p>
          <a:p>
            <a:r>
              <a:rPr lang="nl-NL" sz="3600" dirty="0">
                <a:solidFill>
                  <a:srgbClr val="002060"/>
                </a:solidFill>
              </a:rPr>
              <a:t>opdat zij iets zullen hebben om Hem te beschuldigen. </a:t>
            </a:r>
          </a:p>
          <a:p>
            <a:r>
              <a:rPr lang="nl-NL" sz="3600" dirty="0" smtClean="0">
                <a:solidFill>
                  <a:srgbClr val="002060"/>
                </a:solidFill>
              </a:rPr>
              <a:t>…</a:t>
            </a:r>
            <a:endParaRPr lang="nl-NL" sz="3600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244809" y="3741888"/>
            <a:ext cx="3379001" cy="5847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een strikvraag…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" y="5913157"/>
            <a:ext cx="9285924" cy="91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4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388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Johannes 8</a:t>
            </a:r>
          </a:p>
          <a:p>
            <a:r>
              <a:rPr lang="nl-NL" sz="3600" baseline="30000" dirty="0">
                <a:solidFill>
                  <a:srgbClr val="002060"/>
                </a:solidFill>
              </a:rPr>
              <a:t>6</a:t>
            </a:r>
            <a:r>
              <a:rPr lang="nl-NL" sz="3600" dirty="0" smtClean="0">
                <a:solidFill>
                  <a:srgbClr val="002060"/>
                </a:solidFill>
              </a:rPr>
              <a:t> …Maar </a:t>
            </a:r>
            <a:r>
              <a:rPr lang="nl-NL" sz="3600" dirty="0">
                <a:solidFill>
                  <a:srgbClr val="002060"/>
                </a:solidFill>
              </a:rPr>
              <a:t>Jezus bukte neer,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en </a:t>
            </a:r>
            <a:r>
              <a:rPr lang="nl-NL" sz="3600" dirty="0">
                <a:solidFill>
                  <a:srgbClr val="002060"/>
                </a:solidFill>
              </a:rPr>
              <a:t>Hij schreef met zijn vinger in de aarde.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821649" y="3496881"/>
            <a:ext cx="2773211" cy="5847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>
                <a:latin typeface="+mj-lt"/>
              </a:rPr>
              <a:t>e</a:t>
            </a:r>
            <a:r>
              <a:rPr lang="nl-NL" sz="3200" dirty="0" smtClean="0">
                <a:latin typeface="+mj-lt"/>
              </a:rPr>
              <a:t>erste keer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89" y="5977140"/>
            <a:ext cx="9449136" cy="85901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810" y="2580701"/>
            <a:ext cx="3998595" cy="30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7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388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Johannes 8</a:t>
            </a:r>
          </a:p>
          <a:p>
            <a:r>
              <a:rPr lang="nl-NL" sz="3600" baseline="30000" dirty="0">
                <a:solidFill>
                  <a:srgbClr val="002060"/>
                </a:solidFill>
              </a:rPr>
              <a:t>6</a:t>
            </a:r>
            <a:r>
              <a:rPr lang="nl-NL" sz="3600" dirty="0" smtClean="0">
                <a:solidFill>
                  <a:srgbClr val="002060"/>
                </a:solidFill>
              </a:rPr>
              <a:t> …Maar </a:t>
            </a:r>
            <a:r>
              <a:rPr lang="nl-NL" sz="3600" dirty="0">
                <a:solidFill>
                  <a:srgbClr val="002060"/>
                </a:solidFill>
              </a:rPr>
              <a:t>Jezus bukte neer,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en </a:t>
            </a:r>
            <a:r>
              <a:rPr lang="nl-NL" sz="3600" dirty="0">
                <a:solidFill>
                  <a:srgbClr val="002060"/>
                </a:solidFill>
              </a:rPr>
              <a:t>Hij schreef met zijn vinger in de aarde.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84017" y="2761214"/>
            <a:ext cx="7906840" cy="255454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3200" b="1" i="1" dirty="0" smtClean="0">
                <a:latin typeface="+mj-lt"/>
              </a:rPr>
              <a:t>Deuteronomium 9</a:t>
            </a:r>
          </a:p>
          <a:p>
            <a:r>
              <a:rPr lang="nl-NL" sz="3200" baseline="30000" dirty="0" smtClean="0">
                <a:latin typeface="+mj-lt"/>
              </a:rPr>
              <a:t>10</a:t>
            </a:r>
            <a:r>
              <a:rPr lang="nl-NL" sz="3200" dirty="0" smtClean="0">
                <a:latin typeface="+mj-lt"/>
              </a:rPr>
              <a:t> En JAHWEH gaf </a:t>
            </a:r>
            <a:r>
              <a:rPr lang="nl-NL" sz="3200" dirty="0">
                <a:latin typeface="+mj-lt"/>
              </a:rPr>
              <a:t>mij de twee stenen </a:t>
            </a:r>
            <a:r>
              <a:rPr lang="nl-NL" sz="3200" dirty="0" smtClean="0">
                <a:latin typeface="+mj-lt"/>
              </a:rPr>
              <a:t>tafelen, </a:t>
            </a:r>
          </a:p>
          <a:p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geschreven </a:t>
            </a: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 de vinger </a:t>
            </a:r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van God</a:t>
            </a:r>
            <a:r>
              <a:rPr lang="nl-NL" sz="3200" dirty="0" smtClean="0">
                <a:latin typeface="+mj-lt"/>
              </a:rPr>
              <a:t>, </a:t>
            </a:r>
          </a:p>
          <a:p>
            <a:r>
              <a:rPr lang="nl-NL" sz="3200" dirty="0" smtClean="0">
                <a:latin typeface="+mj-lt"/>
              </a:rPr>
              <a:t>en op hen al </a:t>
            </a:r>
            <a:r>
              <a:rPr lang="nl-NL" sz="3200" dirty="0">
                <a:latin typeface="+mj-lt"/>
              </a:rPr>
              <a:t>de </a:t>
            </a:r>
            <a:r>
              <a:rPr lang="nl-NL" sz="3200" dirty="0" smtClean="0">
                <a:latin typeface="+mj-lt"/>
              </a:rPr>
              <a:t>woorden, </a:t>
            </a:r>
          </a:p>
          <a:p>
            <a:r>
              <a:rPr lang="nl-NL" sz="3200" dirty="0" smtClean="0">
                <a:latin typeface="+mj-lt"/>
              </a:rPr>
              <a:t>die JAHWEH </a:t>
            </a:r>
            <a:r>
              <a:rPr lang="nl-NL" sz="3200" dirty="0">
                <a:latin typeface="+mj-lt"/>
              </a:rPr>
              <a:t>op de berg tot u gesproken </a:t>
            </a:r>
            <a:r>
              <a:rPr lang="nl-NL" sz="3200" dirty="0" smtClean="0">
                <a:latin typeface="+mj-lt"/>
              </a:rPr>
              <a:t>heeft.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89" y="5977140"/>
            <a:ext cx="9449136" cy="85901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177" y="2741818"/>
            <a:ext cx="2943926" cy="259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5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388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Johannes 8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7 </a:t>
            </a:r>
            <a:r>
              <a:rPr lang="nl-NL" sz="3600" dirty="0" smtClean="0">
                <a:solidFill>
                  <a:srgbClr val="002060"/>
                </a:solidFill>
              </a:rPr>
              <a:t>Maar </a:t>
            </a:r>
            <a:r>
              <a:rPr lang="nl-NL" sz="3600" dirty="0">
                <a:solidFill>
                  <a:srgbClr val="002060"/>
                </a:solidFill>
              </a:rPr>
              <a:t>wanneer zij Hem blijven vragen, </a:t>
            </a:r>
            <a:r>
              <a:rPr lang="nl-NL" sz="3600" u="sng" dirty="0">
                <a:solidFill>
                  <a:srgbClr val="002060"/>
                </a:solidFill>
              </a:rPr>
              <a:t>richt Hij Zich op</a:t>
            </a:r>
            <a:r>
              <a:rPr lang="nl-NL" sz="3600" dirty="0">
                <a:solidFill>
                  <a:srgbClr val="002060"/>
                </a:solidFill>
              </a:rPr>
              <a:t>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en </a:t>
            </a:r>
            <a:r>
              <a:rPr lang="nl-NL" sz="3600" dirty="0">
                <a:solidFill>
                  <a:srgbClr val="002060"/>
                </a:solidFill>
              </a:rPr>
              <a:t>Hij zei tegen hen: Wie van jullie zonder zonde is,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laat </a:t>
            </a:r>
            <a:r>
              <a:rPr lang="nl-NL" sz="3600" dirty="0">
                <a:solidFill>
                  <a:srgbClr val="002060"/>
                </a:solidFill>
              </a:rPr>
              <a:t>hij als eerste een steen op haar werpen.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894881" y="3590191"/>
            <a:ext cx="6707037" cy="5847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>
                <a:latin typeface="+mj-lt"/>
              </a:rPr>
              <a:t>h</a:t>
            </a:r>
            <a:r>
              <a:rPr lang="nl-NL" sz="3200" dirty="0" smtClean="0">
                <a:latin typeface="+mj-lt"/>
              </a:rPr>
              <a:t>ier spreekt de Opgewekte Christus!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" y="5047938"/>
            <a:ext cx="8854440" cy="9184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" y="5897958"/>
            <a:ext cx="9300928" cy="93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6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388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Johannes 8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7 </a:t>
            </a:r>
            <a:r>
              <a:rPr lang="nl-NL" sz="3600" dirty="0" smtClean="0">
                <a:solidFill>
                  <a:srgbClr val="002060"/>
                </a:solidFill>
              </a:rPr>
              <a:t>Maar </a:t>
            </a:r>
            <a:r>
              <a:rPr lang="nl-NL" sz="3600" dirty="0">
                <a:solidFill>
                  <a:srgbClr val="002060"/>
                </a:solidFill>
              </a:rPr>
              <a:t>wanneer zij Hem blijven vragen, richt Hij Zich op,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en </a:t>
            </a:r>
            <a:r>
              <a:rPr lang="nl-NL" sz="3600" dirty="0">
                <a:solidFill>
                  <a:srgbClr val="002060"/>
                </a:solidFill>
              </a:rPr>
              <a:t>Hij zei tegen hen: Wie van jullie zonder zonde is,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laat </a:t>
            </a:r>
            <a:r>
              <a:rPr lang="nl-NL" sz="3600" dirty="0">
                <a:solidFill>
                  <a:srgbClr val="002060"/>
                </a:solidFill>
              </a:rPr>
              <a:t>hij als eerste een steen op haar werpen.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18184" y="3350161"/>
            <a:ext cx="11031856" cy="304698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3200" b="1" i="1" dirty="0" smtClean="0">
                <a:latin typeface="+mj-lt"/>
              </a:rPr>
              <a:t>Deuteronomium 17</a:t>
            </a:r>
          </a:p>
          <a:p>
            <a:r>
              <a:rPr lang="nl-NL" sz="3200" baseline="30000" dirty="0" smtClean="0">
                <a:latin typeface="+mj-lt"/>
              </a:rPr>
              <a:t>6</a:t>
            </a:r>
            <a:r>
              <a:rPr lang="nl-NL" sz="3200" dirty="0" smtClean="0">
                <a:latin typeface="+mj-lt"/>
              </a:rPr>
              <a:t> </a:t>
            </a:r>
            <a:r>
              <a:rPr lang="nl-NL" sz="3200" dirty="0">
                <a:latin typeface="+mj-lt"/>
              </a:rPr>
              <a:t>Op de mond van twee getuigen of drie getuigen zal de ter dood </a:t>
            </a:r>
            <a:r>
              <a:rPr lang="nl-NL" sz="3200" dirty="0" smtClean="0">
                <a:latin typeface="+mj-lt"/>
              </a:rPr>
              <a:t>veroordeelde </a:t>
            </a:r>
            <a:r>
              <a:rPr lang="nl-NL" sz="3200" dirty="0">
                <a:latin typeface="+mj-lt"/>
              </a:rPr>
              <a:t>ter dood gebracht worden. Hij zal niet ter dood gebracht worden op de mond van één getuige. </a:t>
            </a:r>
          </a:p>
          <a:p>
            <a:r>
              <a:rPr lang="nl-NL" sz="3200" baseline="30000" dirty="0">
                <a:latin typeface="+mj-lt"/>
              </a:rPr>
              <a:t>7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hand van de getuigen zal als eerste tegen hem </a:t>
            </a:r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zijn </a:t>
            </a:r>
            <a:r>
              <a:rPr lang="nl-NL" sz="3200" dirty="0" smtClean="0">
                <a:latin typeface="+mj-lt"/>
              </a:rPr>
              <a:t>om </a:t>
            </a:r>
            <a:r>
              <a:rPr lang="nl-NL" sz="3200" dirty="0">
                <a:latin typeface="+mj-lt"/>
              </a:rPr>
              <a:t>hem ter dood te brengen en de hand van heel het volk als laatste.</a:t>
            </a:r>
            <a:endParaRPr lang="nl-NL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095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502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Johannes 8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8 </a:t>
            </a:r>
            <a:r>
              <a:rPr lang="nl-NL" sz="3600" dirty="0" smtClean="0">
                <a:solidFill>
                  <a:srgbClr val="002060"/>
                </a:solidFill>
              </a:rPr>
              <a:t>En </a:t>
            </a:r>
            <a:r>
              <a:rPr lang="nl-NL" sz="3600" dirty="0">
                <a:solidFill>
                  <a:srgbClr val="002060"/>
                </a:solidFill>
              </a:rPr>
              <a:t>Hij bukte zich weer voorover, en Hij schreef op de grond.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63651" y="1973294"/>
            <a:ext cx="6705131" cy="353943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tweede keer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zoals Mozes twee keer de stenen tafelen ontving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verzekerd bewaard in de ark onder het verzoendeksel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er wordt niet gezegd wat Jezus schreef, maar dát Hij schreef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3" y="5946854"/>
            <a:ext cx="7580948" cy="885428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841" y="2019242"/>
            <a:ext cx="3802207" cy="349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5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502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Johannes 8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9 </a:t>
            </a:r>
            <a:r>
              <a:rPr lang="nl-NL" sz="3600" u="sng" dirty="0" smtClean="0">
                <a:solidFill>
                  <a:srgbClr val="002060"/>
                </a:solidFill>
              </a:rPr>
              <a:t>En </a:t>
            </a:r>
            <a:r>
              <a:rPr lang="nl-NL" sz="3600" u="sng" dirty="0">
                <a:solidFill>
                  <a:srgbClr val="002060"/>
                </a:solidFill>
              </a:rPr>
              <a:t>toen zij dit hoorden</a:t>
            </a:r>
            <a:r>
              <a:rPr lang="nl-NL" sz="3600" dirty="0">
                <a:solidFill>
                  <a:srgbClr val="002060"/>
                </a:solidFill>
              </a:rPr>
              <a:t>, gingen zij naar buiten,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één </a:t>
            </a:r>
            <a:r>
              <a:rPr lang="nl-NL" sz="3600" dirty="0">
                <a:solidFill>
                  <a:srgbClr val="002060"/>
                </a:solidFill>
              </a:rPr>
              <a:t>voor één, te beginnen bij de oudsten, tot de laatsten.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zij lieten Jezus alleen, en de vrouw, die in het midden is.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657705" y="2977521"/>
            <a:ext cx="8366049" cy="206210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“wie </a:t>
            </a:r>
            <a:r>
              <a:rPr lang="nl-NL" sz="3200" dirty="0">
                <a:latin typeface="+mj-lt"/>
              </a:rPr>
              <a:t>van jullie zonder zonde is, </a:t>
            </a:r>
            <a:r>
              <a:rPr lang="nl-NL" sz="3200" dirty="0" smtClean="0">
                <a:latin typeface="+mj-lt"/>
              </a:rPr>
              <a:t>laat </a:t>
            </a:r>
            <a:r>
              <a:rPr lang="nl-NL" sz="3200" dirty="0">
                <a:latin typeface="+mj-lt"/>
              </a:rPr>
              <a:t>hij als eerste een steen op haar </a:t>
            </a:r>
            <a:r>
              <a:rPr lang="nl-NL" sz="3200" dirty="0" smtClean="0">
                <a:latin typeface="+mj-lt"/>
              </a:rPr>
              <a:t>werpen”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>
                <a:latin typeface="+mj-lt"/>
              </a:rPr>
              <a:t>w</a:t>
            </a:r>
            <a:r>
              <a:rPr lang="nl-NL" sz="3200" dirty="0" smtClean="0">
                <a:latin typeface="+mj-lt"/>
              </a:rPr>
              <a:t>aren zij getuigen? Zo ja, dan hadden ze de vrouw én de man bij Jezus moeten brengen</a:t>
            </a:r>
            <a:endParaRPr lang="nl-NL" sz="32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5138052"/>
            <a:ext cx="11109960" cy="84933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5907375"/>
            <a:ext cx="11304270" cy="9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6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17170" y="117693"/>
            <a:ext cx="115214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/>
              <a:t>Johannes 8</a:t>
            </a:r>
          </a:p>
          <a:p>
            <a:pPr algn="ctr"/>
            <a:r>
              <a:rPr lang="nl-NL" sz="3600" baseline="30000" dirty="0"/>
              <a:t>1</a:t>
            </a:r>
            <a:r>
              <a:rPr lang="nl-NL" sz="3600" dirty="0"/>
              <a:t> </a:t>
            </a:r>
            <a:r>
              <a:rPr lang="nl-NL" sz="3600" dirty="0" smtClean="0"/>
              <a:t>En Jezus </a:t>
            </a:r>
            <a:r>
              <a:rPr lang="nl-NL" sz="3600" dirty="0"/>
              <a:t>ging </a:t>
            </a:r>
            <a:r>
              <a:rPr lang="nl-NL" sz="3600" dirty="0" smtClean="0"/>
              <a:t>naar </a:t>
            </a:r>
            <a:r>
              <a:rPr lang="nl-NL" sz="3600" dirty="0"/>
              <a:t>de Olijfberg.</a:t>
            </a:r>
          </a:p>
          <a:p>
            <a:pPr algn="ctr"/>
            <a:r>
              <a:rPr lang="nl-NL" sz="3600" baseline="30000" dirty="0"/>
              <a:t>2</a:t>
            </a:r>
            <a:r>
              <a:rPr lang="nl-NL" sz="3600" dirty="0"/>
              <a:t> En 's morgens vroeg kwam hij weer aan in de </a:t>
            </a:r>
            <a:r>
              <a:rPr lang="nl-NL" sz="3600" dirty="0" smtClean="0"/>
              <a:t>tempel, </a:t>
            </a:r>
          </a:p>
          <a:p>
            <a:pPr algn="ctr"/>
            <a:r>
              <a:rPr lang="nl-NL" sz="3600" dirty="0" smtClean="0"/>
              <a:t>en </a:t>
            </a:r>
            <a:r>
              <a:rPr lang="nl-NL" sz="3600" dirty="0"/>
              <a:t>al het volk kwam naar Hem toe. </a:t>
            </a:r>
            <a:endParaRPr lang="nl-NL" sz="3600" dirty="0" smtClean="0"/>
          </a:p>
          <a:p>
            <a:pPr algn="ctr"/>
            <a:r>
              <a:rPr lang="nl-NL" sz="3600" dirty="0" smtClean="0"/>
              <a:t>En </a:t>
            </a:r>
            <a:r>
              <a:rPr lang="nl-NL" sz="3600" dirty="0"/>
              <a:t>Hij ging zitten, en Hij onderwees hen.</a:t>
            </a:r>
          </a:p>
          <a:p>
            <a:pPr algn="ctr"/>
            <a:r>
              <a:rPr lang="nl-NL" sz="3600" baseline="30000" dirty="0"/>
              <a:t>3</a:t>
            </a:r>
            <a:r>
              <a:rPr lang="nl-NL" sz="3600" dirty="0"/>
              <a:t> En de </a:t>
            </a:r>
            <a:r>
              <a:rPr lang="nl-NL" sz="3600" dirty="0" err="1"/>
              <a:t>schriftgeleerden</a:t>
            </a:r>
            <a:r>
              <a:rPr lang="nl-NL" sz="3600" dirty="0"/>
              <a:t> en de Farizeeën leiden een vrouw, die op echtbreuk gegrepen is, </a:t>
            </a:r>
            <a:endParaRPr lang="nl-NL" sz="3600" dirty="0" smtClean="0"/>
          </a:p>
          <a:p>
            <a:pPr algn="ctr"/>
            <a:r>
              <a:rPr lang="nl-NL" sz="3600" dirty="0" smtClean="0"/>
              <a:t>en </a:t>
            </a:r>
            <a:r>
              <a:rPr lang="nl-NL" sz="3600" dirty="0"/>
              <a:t>zij doen haar in het midden staan.</a:t>
            </a:r>
          </a:p>
          <a:p>
            <a:pPr algn="ctr"/>
            <a:r>
              <a:rPr lang="nl-NL" sz="3600" baseline="30000" dirty="0"/>
              <a:t>4</a:t>
            </a:r>
            <a:r>
              <a:rPr lang="nl-NL" sz="3600" dirty="0"/>
              <a:t> Zij zeggen tegen Hem: Leraar, deze vrouw is op heterdaad betrapt bij het plegen van echtbreuk.</a:t>
            </a:r>
          </a:p>
          <a:p>
            <a:pPr algn="ctr"/>
            <a:r>
              <a:rPr lang="nl-NL" sz="3600" baseline="30000" dirty="0"/>
              <a:t>5</a:t>
            </a:r>
            <a:r>
              <a:rPr lang="nl-NL" sz="3600" dirty="0"/>
              <a:t> En in de wet geeft Mozes ons de instructie dezulken </a:t>
            </a:r>
            <a:endParaRPr lang="nl-NL" sz="3600" dirty="0" smtClean="0"/>
          </a:p>
          <a:p>
            <a:pPr algn="ctr"/>
            <a:r>
              <a:rPr lang="nl-NL" sz="3600" dirty="0" smtClean="0"/>
              <a:t>te </a:t>
            </a:r>
            <a:r>
              <a:rPr lang="nl-NL" sz="3600" dirty="0"/>
              <a:t>stenigen. Jij, dan, wat zeg jij</a:t>
            </a:r>
            <a:r>
              <a:rPr lang="nl-NL" sz="3600" dirty="0" smtClean="0"/>
              <a:t>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39181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502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Johannes 8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9 </a:t>
            </a:r>
            <a:r>
              <a:rPr lang="nl-NL" sz="3600" dirty="0" smtClean="0">
                <a:solidFill>
                  <a:srgbClr val="002060"/>
                </a:solidFill>
              </a:rPr>
              <a:t>En </a:t>
            </a:r>
            <a:r>
              <a:rPr lang="nl-NL" sz="3600" dirty="0">
                <a:solidFill>
                  <a:srgbClr val="002060"/>
                </a:solidFill>
              </a:rPr>
              <a:t>toen zij dit hoorden, gingen zij naar buiten,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u="sng" dirty="0" smtClean="0">
                <a:solidFill>
                  <a:srgbClr val="002060"/>
                </a:solidFill>
              </a:rPr>
              <a:t>één </a:t>
            </a:r>
            <a:r>
              <a:rPr lang="nl-NL" sz="3600" u="sng" dirty="0">
                <a:solidFill>
                  <a:srgbClr val="002060"/>
                </a:solidFill>
              </a:rPr>
              <a:t>voor één, te beginnen bij de oudsten, tot de laatsten</a:t>
            </a:r>
            <a:r>
              <a:rPr lang="nl-NL" sz="3600" dirty="0">
                <a:solidFill>
                  <a:srgbClr val="002060"/>
                </a:solidFill>
              </a:rPr>
              <a:t>.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zij lieten Jezus alleen, en de vrouw, die in het midden is.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707056" y="3262063"/>
            <a:ext cx="8972195" cy="5847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>
                <a:latin typeface="+mj-lt"/>
              </a:rPr>
              <a:t>z</a:t>
            </a:r>
            <a:r>
              <a:rPr lang="nl-NL" sz="3200" dirty="0" smtClean="0">
                <a:latin typeface="+mj-lt"/>
              </a:rPr>
              <a:t>ou dit te maken hebben met </a:t>
            </a:r>
            <a:r>
              <a:rPr lang="nl-NL" sz="3200" i="1" dirty="0" smtClean="0">
                <a:latin typeface="+mj-lt"/>
              </a:rPr>
              <a:t>wát</a:t>
            </a:r>
            <a:r>
              <a:rPr lang="nl-NL" sz="3200" dirty="0" smtClean="0">
                <a:latin typeface="+mj-lt"/>
              </a:rPr>
              <a:t> Jezus schreef?</a:t>
            </a:r>
            <a:endParaRPr lang="nl-NL" sz="32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5138052"/>
            <a:ext cx="11109960" cy="84933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5907375"/>
            <a:ext cx="11304270" cy="9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0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502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Johannes 8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9 </a:t>
            </a:r>
            <a:r>
              <a:rPr lang="nl-NL" sz="3600" dirty="0" smtClean="0">
                <a:solidFill>
                  <a:srgbClr val="002060"/>
                </a:solidFill>
              </a:rPr>
              <a:t>En </a:t>
            </a:r>
            <a:r>
              <a:rPr lang="nl-NL" sz="3600" dirty="0">
                <a:solidFill>
                  <a:srgbClr val="002060"/>
                </a:solidFill>
              </a:rPr>
              <a:t>toen zij dit hoorden, gingen zij naar buiten,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u="sng" dirty="0" smtClean="0">
                <a:solidFill>
                  <a:srgbClr val="002060"/>
                </a:solidFill>
              </a:rPr>
              <a:t>één </a:t>
            </a:r>
            <a:r>
              <a:rPr lang="nl-NL" sz="3600" u="sng" dirty="0">
                <a:solidFill>
                  <a:srgbClr val="002060"/>
                </a:solidFill>
              </a:rPr>
              <a:t>voor één, te beginnen bij de oudsten, tot de laatsten</a:t>
            </a:r>
            <a:r>
              <a:rPr lang="nl-NL" sz="3600" dirty="0">
                <a:solidFill>
                  <a:srgbClr val="002060"/>
                </a:solidFill>
              </a:rPr>
              <a:t>.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zij lieten Jezus alleen, en de vrouw, die in het midden is.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707056" y="3262063"/>
            <a:ext cx="9711514" cy="206210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Jeremia 17</a:t>
            </a:r>
          </a:p>
          <a:p>
            <a:r>
              <a:rPr lang="nl-NL" sz="3200" baseline="30000" dirty="0" smtClean="0">
                <a:latin typeface="+mj-lt"/>
              </a:rPr>
              <a:t>13</a:t>
            </a:r>
            <a:r>
              <a:rPr lang="nl-NL" sz="3200" dirty="0" smtClean="0">
                <a:latin typeface="+mj-lt"/>
              </a:rPr>
              <a:t> Allen </a:t>
            </a:r>
            <a:r>
              <a:rPr lang="nl-NL" sz="3200" dirty="0">
                <a:latin typeface="+mj-lt"/>
              </a:rPr>
              <a:t>die U verlaten zullen beschaamd staan en die van mij </a:t>
            </a:r>
            <a:r>
              <a:rPr lang="nl-NL" sz="3200" dirty="0" smtClean="0">
                <a:latin typeface="+mj-lt"/>
              </a:rPr>
              <a:t>afwijken zullen </a:t>
            </a:r>
            <a:r>
              <a:rPr lang="nl-NL" sz="3200" u="sng" dirty="0">
                <a:latin typeface="+mj-lt"/>
              </a:rPr>
              <a:t>in de aarde geschreven</a:t>
            </a:r>
            <a:r>
              <a:rPr lang="nl-NL" sz="3200" dirty="0">
                <a:latin typeface="+mj-lt"/>
              </a:rPr>
              <a:t> worden, </a:t>
            </a:r>
            <a:endParaRPr lang="nl-NL" sz="3200" dirty="0" smtClean="0">
              <a:latin typeface="+mj-lt"/>
            </a:endParaRPr>
          </a:p>
          <a:p>
            <a:r>
              <a:rPr lang="nl-NL" sz="3200" dirty="0" smtClean="0">
                <a:latin typeface="+mj-lt"/>
              </a:rPr>
              <a:t>want </a:t>
            </a:r>
            <a:r>
              <a:rPr lang="nl-NL" sz="3200" dirty="0">
                <a:latin typeface="+mj-lt"/>
              </a:rPr>
              <a:t>zij verlieten JAHWEH, </a:t>
            </a:r>
            <a:r>
              <a:rPr lang="nl-NL" sz="3200" u="sng" dirty="0">
                <a:latin typeface="+mj-lt"/>
              </a:rPr>
              <a:t>de </a:t>
            </a:r>
            <a:r>
              <a:rPr lang="nl-NL" sz="3200" u="sng" dirty="0" smtClean="0">
                <a:latin typeface="+mj-lt"/>
              </a:rPr>
              <a:t>bron van </a:t>
            </a:r>
            <a:r>
              <a:rPr lang="nl-NL" sz="3200" u="sng" dirty="0">
                <a:latin typeface="+mj-lt"/>
              </a:rPr>
              <a:t>levend water.</a:t>
            </a:r>
          </a:p>
        </p:txBody>
      </p:sp>
    </p:spTree>
    <p:extLst>
      <p:ext uri="{BB962C8B-B14F-4D97-AF65-F5344CB8AC3E}">
        <p14:creationId xmlns:p14="http://schemas.microsoft.com/office/powerpoint/2010/main" val="284082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502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Johannes 8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9 </a:t>
            </a:r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toen zij dit hoorden, gingen zij naar buiten, </a:t>
            </a:r>
            <a:endParaRPr lang="nl-NL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één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voor één, te beginnen bij de oudsten, tot de laatsten. </a:t>
            </a:r>
            <a:endParaRPr lang="nl-NL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En </a:t>
            </a:r>
            <a:r>
              <a:rPr lang="nl-NL" sz="3600" dirty="0">
                <a:solidFill>
                  <a:srgbClr val="002060"/>
                </a:solidFill>
              </a:rPr>
              <a:t>zij lieten Jezus alleen, en de vrouw, die in het midden is.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5138052"/>
            <a:ext cx="11109960" cy="84933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5907375"/>
            <a:ext cx="11304270" cy="9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502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Johannes 8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10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>
                <a:solidFill>
                  <a:srgbClr val="002060"/>
                </a:solidFill>
              </a:rPr>
              <a:t>En Jezus zich oprichtende, zei tegen haar: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Vrouw</a:t>
            </a:r>
            <a:r>
              <a:rPr lang="nl-NL" sz="3600" dirty="0">
                <a:solidFill>
                  <a:srgbClr val="002060"/>
                </a:solidFill>
              </a:rPr>
              <a:t>, waar zijn zij? Veroordeelt niemand jou</a:t>
            </a:r>
            <a:r>
              <a:rPr lang="nl-NL" sz="3600" dirty="0" smtClean="0">
                <a:solidFill>
                  <a:srgbClr val="002060"/>
                </a:solidFill>
              </a:rPr>
              <a:t>?</a:t>
            </a:r>
            <a:endParaRPr lang="nl-NL" sz="3600" dirty="0">
              <a:solidFill>
                <a:srgbClr val="00206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6040993"/>
            <a:ext cx="10393680" cy="81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502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Johannes 8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11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>
                <a:solidFill>
                  <a:srgbClr val="002060"/>
                </a:solidFill>
              </a:rPr>
              <a:t>En zij zei: Niemand, Heer! En Jezus zei: </a:t>
            </a:r>
          </a:p>
          <a:p>
            <a:r>
              <a:rPr lang="nl-NL" sz="3600" dirty="0">
                <a:solidFill>
                  <a:srgbClr val="002060"/>
                </a:solidFill>
              </a:rPr>
              <a:t>Ook Ik veroordeel jou niet. Ga, en zondig vanaf nu niet meer!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612341" y="2955609"/>
            <a:ext cx="8651799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Romeinen 8</a:t>
            </a:r>
          </a:p>
          <a:p>
            <a:r>
              <a:rPr lang="nl-NL" sz="3200" baseline="30000" dirty="0" smtClean="0">
                <a:latin typeface="+mj-lt"/>
              </a:rPr>
              <a:t>1</a:t>
            </a:r>
            <a:r>
              <a:rPr lang="nl-NL" sz="3200" dirty="0" smtClean="0">
                <a:latin typeface="+mj-lt"/>
              </a:rPr>
              <a:t> Zo </a:t>
            </a:r>
            <a:r>
              <a:rPr lang="nl-NL" sz="3200" dirty="0">
                <a:latin typeface="+mj-lt"/>
              </a:rPr>
              <a:t>is er dus nu geen enkele veroordeling voor hen, die in Christus Jezus </a:t>
            </a:r>
            <a:r>
              <a:rPr lang="nl-NL" sz="3200" dirty="0" smtClean="0">
                <a:latin typeface="+mj-lt"/>
              </a:rPr>
              <a:t>zijn…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" y="5127389"/>
            <a:ext cx="8073391" cy="86859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59" y="5896825"/>
            <a:ext cx="8347685" cy="9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4320" y="194667"/>
            <a:ext cx="115214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/>
              <a:t>Johannes 8</a:t>
            </a:r>
          </a:p>
          <a:p>
            <a:pPr algn="ctr"/>
            <a:r>
              <a:rPr lang="nl-NL" sz="3600" baseline="30000" dirty="0" smtClean="0"/>
              <a:t>6</a:t>
            </a:r>
            <a:r>
              <a:rPr lang="nl-NL" sz="3600" dirty="0" smtClean="0"/>
              <a:t> </a:t>
            </a:r>
            <a:r>
              <a:rPr lang="nl-NL" sz="3600" dirty="0"/>
              <a:t>En dit zeiden zij om Hem te beproeven, </a:t>
            </a:r>
            <a:endParaRPr lang="nl-NL" sz="3600" dirty="0" smtClean="0"/>
          </a:p>
          <a:p>
            <a:pPr algn="ctr"/>
            <a:r>
              <a:rPr lang="nl-NL" sz="3600" dirty="0" smtClean="0"/>
              <a:t>opdat </a:t>
            </a:r>
            <a:r>
              <a:rPr lang="nl-NL" sz="3600" dirty="0"/>
              <a:t>zij iets zullen hebben om Hem te beschuldigen. </a:t>
            </a:r>
            <a:endParaRPr lang="nl-NL" sz="3600" dirty="0" smtClean="0"/>
          </a:p>
          <a:p>
            <a:pPr algn="ctr"/>
            <a:r>
              <a:rPr lang="nl-NL" sz="3600" dirty="0" smtClean="0"/>
              <a:t>Maar </a:t>
            </a:r>
            <a:r>
              <a:rPr lang="nl-NL" sz="3600" dirty="0"/>
              <a:t>Jezus bukte neer, </a:t>
            </a:r>
            <a:endParaRPr lang="nl-NL" sz="3600" dirty="0" smtClean="0"/>
          </a:p>
          <a:p>
            <a:pPr algn="ctr"/>
            <a:r>
              <a:rPr lang="nl-NL" sz="3600" dirty="0" smtClean="0"/>
              <a:t>en </a:t>
            </a:r>
            <a:r>
              <a:rPr lang="nl-NL" sz="3600" dirty="0"/>
              <a:t>Hij schreef met zijn vinger in de aarde.</a:t>
            </a:r>
          </a:p>
          <a:p>
            <a:pPr algn="ctr"/>
            <a:r>
              <a:rPr lang="nl-NL" sz="3600" baseline="30000" dirty="0"/>
              <a:t>7</a:t>
            </a:r>
            <a:r>
              <a:rPr lang="nl-NL" sz="3600" dirty="0"/>
              <a:t> Maar wanneer zij Hem blijven </a:t>
            </a:r>
            <a:r>
              <a:rPr lang="nl-NL" sz="3600" dirty="0" smtClean="0"/>
              <a:t>vragen, richt </a:t>
            </a:r>
            <a:r>
              <a:rPr lang="nl-NL" sz="3600" dirty="0"/>
              <a:t>Hij Zich op, </a:t>
            </a:r>
            <a:endParaRPr lang="nl-NL" sz="3600" dirty="0" smtClean="0"/>
          </a:p>
          <a:p>
            <a:pPr algn="ctr"/>
            <a:r>
              <a:rPr lang="nl-NL" sz="3600" dirty="0" smtClean="0"/>
              <a:t>en </a:t>
            </a:r>
            <a:r>
              <a:rPr lang="nl-NL" sz="3600" dirty="0"/>
              <a:t>Hij zei tegen hen: </a:t>
            </a:r>
            <a:r>
              <a:rPr lang="nl-NL" sz="3600" dirty="0" smtClean="0"/>
              <a:t>Wie </a:t>
            </a:r>
            <a:r>
              <a:rPr lang="nl-NL" sz="3600" dirty="0"/>
              <a:t>van jullie zonder zonde is, </a:t>
            </a:r>
            <a:endParaRPr lang="nl-NL" sz="3600" dirty="0" smtClean="0"/>
          </a:p>
          <a:p>
            <a:pPr algn="ctr"/>
            <a:r>
              <a:rPr lang="nl-NL" sz="3600" dirty="0" smtClean="0"/>
              <a:t>laat </a:t>
            </a:r>
            <a:r>
              <a:rPr lang="nl-NL" sz="3600" dirty="0"/>
              <a:t>hij als eerste een steen op haar werpen.</a:t>
            </a:r>
          </a:p>
          <a:p>
            <a:pPr algn="ctr"/>
            <a:r>
              <a:rPr lang="nl-NL" sz="3600" baseline="30000" dirty="0"/>
              <a:t>8</a:t>
            </a:r>
            <a:r>
              <a:rPr lang="nl-NL" sz="3600" dirty="0"/>
              <a:t> En Hij bukte zich weer voorover, en Hij schreef in de aarde</a:t>
            </a:r>
            <a:r>
              <a:rPr lang="nl-NL" sz="3600" dirty="0" smtClean="0"/>
              <a:t>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68064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4320" y="194667"/>
            <a:ext cx="11521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/>
              <a:t>Johannes 8</a:t>
            </a:r>
          </a:p>
          <a:p>
            <a:pPr algn="ctr"/>
            <a:r>
              <a:rPr lang="nl-NL" sz="3600" baseline="30000" dirty="0"/>
              <a:t>9</a:t>
            </a:r>
            <a:r>
              <a:rPr lang="nl-NL" sz="3600" dirty="0"/>
              <a:t> En toen zij dit hoorden, gingen zij naar buiten, </a:t>
            </a:r>
            <a:endParaRPr lang="nl-NL" sz="3600" dirty="0" smtClean="0"/>
          </a:p>
          <a:p>
            <a:pPr algn="ctr"/>
            <a:r>
              <a:rPr lang="nl-NL" sz="3600" dirty="0" smtClean="0"/>
              <a:t>één </a:t>
            </a:r>
            <a:r>
              <a:rPr lang="nl-NL" sz="3600" dirty="0"/>
              <a:t>voor één, te beginnen bij de oudsten, tot de laatsten. </a:t>
            </a:r>
          </a:p>
          <a:p>
            <a:pPr algn="ctr"/>
            <a:r>
              <a:rPr lang="nl-NL" sz="3600" dirty="0"/>
              <a:t>En zij lieten Jezus achter, en de vrouw, die in het midden is.</a:t>
            </a:r>
          </a:p>
          <a:p>
            <a:pPr algn="ctr"/>
            <a:r>
              <a:rPr lang="nl-NL" sz="3600" baseline="30000" dirty="0" smtClean="0"/>
              <a:t>10</a:t>
            </a:r>
            <a:r>
              <a:rPr lang="nl-NL" sz="3600" dirty="0" smtClean="0"/>
              <a:t> </a:t>
            </a:r>
            <a:r>
              <a:rPr lang="nl-NL" sz="3600" dirty="0"/>
              <a:t>En Jezus zich oprichtende, zei tegen haar: </a:t>
            </a:r>
            <a:endParaRPr lang="nl-NL" sz="3600" dirty="0" smtClean="0"/>
          </a:p>
          <a:p>
            <a:pPr algn="ctr"/>
            <a:r>
              <a:rPr lang="nl-NL" sz="3600" dirty="0" smtClean="0"/>
              <a:t>Vrouw</a:t>
            </a:r>
            <a:r>
              <a:rPr lang="nl-NL" sz="3600" dirty="0"/>
              <a:t>, waar zijn zij? Veroordeelt niemand jou?</a:t>
            </a:r>
          </a:p>
          <a:p>
            <a:pPr algn="ctr"/>
            <a:r>
              <a:rPr lang="nl-NL" sz="3600" baseline="30000" dirty="0"/>
              <a:t>11</a:t>
            </a:r>
            <a:r>
              <a:rPr lang="nl-NL" sz="3600" dirty="0"/>
              <a:t> En zij zei: Niemand, Heer! En Jezus zei: </a:t>
            </a:r>
            <a:endParaRPr lang="nl-NL" sz="3600" dirty="0" smtClean="0"/>
          </a:p>
          <a:p>
            <a:pPr algn="ctr"/>
            <a:r>
              <a:rPr lang="nl-NL" sz="3600" dirty="0" smtClean="0"/>
              <a:t>Ook </a:t>
            </a:r>
            <a:r>
              <a:rPr lang="nl-NL" sz="3600" dirty="0"/>
              <a:t>Ik veroordeel jou niet. Ga, en zondig vanaf nu niet meer!</a:t>
            </a:r>
          </a:p>
        </p:txBody>
      </p:sp>
    </p:spTree>
    <p:extLst>
      <p:ext uri="{BB962C8B-B14F-4D97-AF65-F5344CB8AC3E}">
        <p14:creationId xmlns:p14="http://schemas.microsoft.com/office/powerpoint/2010/main" val="11019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600" y="869037"/>
            <a:ext cx="11521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nl-NL" sz="3600" dirty="0" smtClean="0"/>
              <a:t>Johannes 7:53-8:11 ontbreekt in een aantal oude handschriften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nl-NL" sz="3600" dirty="0" smtClean="0"/>
              <a:t>NBG/</a:t>
            </a:r>
            <a:r>
              <a:rPr lang="nl-NL" sz="3600" dirty="0" err="1" smtClean="0"/>
              <a:t>Telos</a:t>
            </a:r>
            <a:r>
              <a:rPr lang="nl-NL" sz="3600" dirty="0" smtClean="0"/>
              <a:t> zetten het gedeelte tussen [  ]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nl-NL" sz="3600" dirty="0" smtClean="0"/>
              <a:t>verschillende handschriften beschadigt bij dit gedeelte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nl-NL" sz="3600" dirty="0"/>
              <a:t>i</a:t>
            </a:r>
            <a:r>
              <a:rPr lang="nl-NL" sz="3600" dirty="0" smtClean="0"/>
              <a:t>n andere handschriften staat het gedeelte in Lukas of op een andere plek in Johannes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nl-NL" sz="3600" dirty="0"/>
              <a:t>e</a:t>
            </a:r>
            <a:r>
              <a:rPr lang="nl-NL" sz="3600" dirty="0" smtClean="0"/>
              <a:t>r zijn oude citaten bekend uit dit gedeelte in andere geschriften (tweede eeuw) </a:t>
            </a:r>
            <a:r>
              <a:rPr lang="nl-NL" sz="3600" i="1" dirty="0"/>
              <a:t>&gt;</a:t>
            </a:r>
            <a:r>
              <a:rPr lang="nl-NL" sz="3600" dirty="0" smtClean="0"/>
              <a:t> </a:t>
            </a:r>
            <a:r>
              <a:rPr lang="nl-NL" sz="3600" i="1" dirty="0" smtClean="0"/>
              <a:t>studiebijbel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8852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460" y="228957"/>
            <a:ext cx="118300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 smtClean="0"/>
              <a:t>Context:</a:t>
            </a:r>
          </a:p>
          <a:p>
            <a:endParaRPr lang="nl-NL" sz="3600" b="1" i="1" dirty="0"/>
          </a:p>
          <a:p>
            <a:r>
              <a:rPr lang="nl-NL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Johannes 1</a:t>
            </a:r>
          </a:p>
          <a:p>
            <a:r>
              <a:rPr lang="nl-NL" sz="3600" baseline="30000" dirty="0" smtClean="0"/>
              <a:t>17</a:t>
            </a:r>
            <a:r>
              <a:rPr lang="nl-NL" sz="3600" dirty="0" smtClean="0"/>
              <a:t> Want </a:t>
            </a:r>
            <a:r>
              <a:rPr lang="nl-NL" sz="3600" dirty="0"/>
              <a:t>de wet werd door Mozes gegeven; </a:t>
            </a:r>
            <a:endParaRPr lang="nl-NL" sz="3600" dirty="0" smtClean="0"/>
          </a:p>
          <a:p>
            <a:r>
              <a:rPr lang="nl-NL" sz="3600" dirty="0" smtClean="0"/>
              <a:t>de </a:t>
            </a:r>
            <a:r>
              <a:rPr lang="nl-NL" sz="3600" dirty="0"/>
              <a:t>genade en de waarheid </a:t>
            </a:r>
            <a:r>
              <a:rPr lang="nl-NL" sz="3600" dirty="0" smtClean="0"/>
              <a:t>is door </a:t>
            </a:r>
            <a:r>
              <a:rPr lang="nl-NL" sz="3600" dirty="0"/>
              <a:t>Jezus </a:t>
            </a:r>
            <a:r>
              <a:rPr lang="nl-NL" sz="3600" dirty="0" smtClean="0"/>
              <a:t>Christus gekomen.</a:t>
            </a:r>
            <a:endParaRPr lang="nl-NL" sz="3600" b="1" i="1" dirty="0" smtClean="0"/>
          </a:p>
          <a:p>
            <a:r>
              <a:rPr lang="nl-NL" sz="3600" dirty="0" smtClean="0"/>
              <a:t> 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nl-NL" sz="3600" dirty="0" smtClean="0"/>
              <a:t>het direct navolgende: “Ik ben het licht van de wereld” (:12)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nl-NL" sz="3600" dirty="0" smtClean="0"/>
              <a:t>“Jullie </a:t>
            </a:r>
            <a:r>
              <a:rPr lang="nl-NL" sz="3600" dirty="0"/>
              <a:t>oordelen naar het vlees, Ik oordeel </a:t>
            </a:r>
            <a:r>
              <a:rPr lang="nl-NL" sz="3600" dirty="0" smtClean="0"/>
              <a:t>niemand” (:15)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nl-NL" sz="3600" dirty="0"/>
              <a:t>w</a:t>
            </a:r>
            <a:r>
              <a:rPr lang="nl-NL" sz="3600" dirty="0" smtClean="0"/>
              <a:t>aarheden uit toespraken van Jezus, worden in Johannes geïllustreerd in geschiedenissen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5319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517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Johannes 8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7:53 </a:t>
            </a:r>
            <a:r>
              <a:rPr lang="nl-NL" sz="3600" dirty="0" smtClean="0">
                <a:solidFill>
                  <a:srgbClr val="002060"/>
                </a:solidFill>
              </a:rPr>
              <a:t>En </a:t>
            </a:r>
            <a:r>
              <a:rPr lang="nl-NL" sz="3600" dirty="0">
                <a:solidFill>
                  <a:srgbClr val="002060"/>
                </a:solidFill>
              </a:rPr>
              <a:t>zij gingen, een ieder naar zijn huis</a:t>
            </a:r>
            <a:r>
              <a:rPr lang="nl-NL" sz="3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>
                <a:solidFill>
                  <a:srgbClr val="002060"/>
                </a:solidFill>
              </a:rPr>
              <a:t>En Jezus ging naar de Olijfberg.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89143" y="2349523"/>
            <a:ext cx="11491179" cy="255454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de olijfboom &gt; regenererend vermogen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de olijf(olie) &gt; zalving, opstanding, licht, geneeskrachtig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Olijfberg &gt; de plek waar Jezus zich (‘s nachts) terugtrok (Luk.21:37)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Jeruzalem ligt een sabbatsreis verwijderd van de Olijfberg (Hand.1:12)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" y="6132578"/>
            <a:ext cx="6406520" cy="7025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99" y="5422963"/>
            <a:ext cx="6587491" cy="7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1959" y="431847"/>
            <a:ext cx="11517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Johannes 8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7:53 </a:t>
            </a:r>
            <a:r>
              <a:rPr lang="nl-NL" sz="3600" dirty="0" smtClean="0">
                <a:solidFill>
                  <a:srgbClr val="002060"/>
                </a:solidFill>
              </a:rPr>
              <a:t>En </a:t>
            </a:r>
            <a:r>
              <a:rPr lang="nl-NL" sz="3600" dirty="0">
                <a:solidFill>
                  <a:srgbClr val="002060"/>
                </a:solidFill>
              </a:rPr>
              <a:t>zij gingen, een ieder naar zijn huis</a:t>
            </a:r>
            <a:r>
              <a:rPr lang="nl-NL" sz="3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>
                <a:solidFill>
                  <a:srgbClr val="002060"/>
                </a:solidFill>
              </a:rPr>
              <a:t>En Jezus ging naar de Olijfberg.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339696" y="2684616"/>
            <a:ext cx="7816180" cy="206210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de plaats waar Jezus stierf (Matth.27:51-54)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>
                <a:latin typeface="+mj-lt"/>
              </a:rPr>
              <a:t>b</a:t>
            </a:r>
            <a:r>
              <a:rPr lang="nl-NL" sz="3200" dirty="0" smtClean="0">
                <a:latin typeface="+mj-lt"/>
              </a:rPr>
              <a:t>egraven werd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smtClean="0">
                <a:latin typeface="+mj-lt"/>
              </a:rPr>
              <a:t>(Joh.19:41), opstond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en ten hemel voer (Hand.1:9,12)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>
                <a:latin typeface="+mj-lt"/>
              </a:rPr>
              <a:t>m</a:t>
            </a:r>
            <a:r>
              <a:rPr lang="nl-NL" sz="3200" dirty="0" smtClean="0">
                <a:latin typeface="+mj-lt"/>
              </a:rPr>
              <a:t>aar ook: zal terugkeren (Zach.14:4)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" y="6132578"/>
            <a:ext cx="6406520" cy="7025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99" y="5422963"/>
            <a:ext cx="6587491" cy="7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4" y="6089819"/>
            <a:ext cx="9675572" cy="71102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41959" y="431847"/>
            <a:ext cx="11517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Johannes 8</a:t>
            </a:r>
          </a:p>
          <a:p>
            <a:r>
              <a:rPr lang="nl-NL" sz="3600" baseline="30000" dirty="0">
                <a:solidFill>
                  <a:srgbClr val="002060"/>
                </a:solidFill>
              </a:rPr>
              <a:t>2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>
                <a:solidFill>
                  <a:srgbClr val="002060"/>
                </a:solidFill>
              </a:rPr>
              <a:t>En 's morgens vroeg kwam hij weer aan in de tempel, </a:t>
            </a:r>
          </a:p>
          <a:p>
            <a:r>
              <a:rPr lang="nl-NL" sz="3600" dirty="0">
                <a:solidFill>
                  <a:srgbClr val="002060"/>
                </a:solidFill>
              </a:rPr>
              <a:t>en al het volk kwam naar Hem toe. </a:t>
            </a:r>
          </a:p>
          <a:p>
            <a:r>
              <a:rPr lang="nl-NL" sz="3600" dirty="0">
                <a:solidFill>
                  <a:srgbClr val="002060"/>
                </a:solidFill>
              </a:rPr>
              <a:t>En Hij ging zitten, en Hij onderwees hen.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147529" y="3555769"/>
            <a:ext cx="6162726" cy="5847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een uitbeelding van de toekomst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04" y="5386194"/>
            <a:ext cx="9450706" cy="77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65716</TotalTime>
  <Words>1315</Words>
  <Application>Microsoft Office PowerPoint</Application>
  <PresentationFormat>Breedbeeld</PresentationFormat>
  <Paragraphs>158</Paragraphs>
  <Slides>24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3114</cp:revision>
  <dcterms:created xsi:type="dcterms:W3CDTF">2017-10-24T20:34:00Z</dcterms:created>
  <dcterms:modified xsi:type="dcterms:W3CDTF">2023-02-19T16:36:52Z</dcterms:modified>
</cp:coreProperties>
</file>